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88" r:id="rId4"/>
    <p:sldId id="286" r:id="rId5"/>
    <p:sldId id="289" r:id="rId6"/>
    <p:sldId id="287" r:id="rId7"/>
    <p:sldId id="290" r:id="rId8"/>
    <p:sldId id="291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8838AC-AA77-42A1-A72D-60A0E9BC59D4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5B6BDFB-A73F-4ED6-82E2-B5CA27574D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990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699788-3D0F-4081-81C0-32C5587A23F7}" type="slidenum">
              <a:rPr lang="en-GB" altLang="en-US">
                <a:latin typeface="Calibri" panose="020F0502020204030204" pitchFamily="34" charset="0"/>
              </a:rPr>
              <a:pPr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890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38CB97-C248-473F-8A71-C6F0C490D716}" type="slidenum">
              <a:rPr lang="en-GB" altLang="en-US">
                <a:latin typeface="Calibri" panose="020F0502020204030204" pitchFamily="34" charset="0"/>
              </a:rPr>
              <a:pPr/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294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0A138-327C-4A38-A86D-0DAC2BFE3B01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681B1E-18B1-4B37-9F1D-A6FCD7299D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6051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D9AE2-2840-4B40-8DA5-EC311BFA9882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B8904-259E-4E65-A288-ECE72F9644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21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A6FB0-6998-4E39-95C5-21F5A8CC3470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E46227-2BAD-4406-A502-0661C13A2A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474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BD6D9-3A6D-4D78-AC48-250EC10F0037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C3B88-CA1C-4120-9ADD-5D2286A831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217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ABDE9-9E3C-4255-96B7-C4060FA2DACD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0DAE469-DC0C-4374-979F-9571775C68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3004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0DF71-0803-41CC-B1AF-57DD0567744B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E2C66-E3FB-4F4C-A3CD-81E6A3F6BE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482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B13C9-B128-414A-9CA6-AEA77616648C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01417-15F0-4639-90C3-D7D798238D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626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B47ED-28F4-4503-AA87-38EED94B3384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77EE1-CD91-4DE8-B30D-F877C78F88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169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569A4-094D-4A48-8BFB-975A96F4E1A6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A3C77A-2EF4-49F5-94A1-F62A204EB7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527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1FF15-4B50-4C61-A40E-E7A057712A3E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60FF33-64ED-4D7F-981E-A336CD0199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058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F3DB0-FA15-484A-854A-5DB6CB97BD44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661087-3D12-41CB-989E-64756512ED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7860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3E2D45-C1FF-49E8-805A-D6A7BBE61163}" type="datetimeFigureOut">
              <a:rPr lang="en-US"/>
              <a:pPr>
                <a:defRPr/>
              </a:pPr>
              <a:t>3/2/2015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pPr>
              <a:defRPr/>
            </a:pPr>
            <a:fld id="{5AC3458E-253E-4D2E-8318-8220F72A89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9" r:id="rId2"/>
    <p:sldLayoutId id="2147483785" r:id="rId3"/>
    <p:sldLayoutId id="2147483780" r:id="rId4"/>
    <p:sldLayoutId id="2147483781" r:id="rId5"/>
    <p:sldLayoutId id="2147483782" r:id="rId6"/>
    <p:sldLayoutId id="2147483786" r:id="rId7"/>
    <p:sldLayoutId id="2147483787" r:id="rId8"/>
    <p:sldLayoutId id="2147483788" r:id="rId9"/>
    <p:sldLayoutId id="2147483783" r:id="rId10"/>
    <p:sldLayoutId id="21474837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4016" y="3264384"/>
            <a:ext cx="9144000" cy="242088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GB" sz="6700" dirty="0" smtClean="0">
                <a:solidFill>
                  <a:schemeClr val="accent1">
                    <a:satMod val="150000"/>
                  </a:schemeClr>
                </a:solidFill>
              </a:rPr>
              <a:t>Sir Sam Hughes</a:t>
            </a:r>
            <a:endParaRPr lang="en-GB" sz="67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5900" y="2348880"/>
            <a:ext cx="8077200" cy="1500188"/>
          </a:xfrm>
        </p:spPr>
        <p:txBody>
          <a:bodyPr/>
          <a:lstStyle/>
          <a:p>
            <a:pPr eaLnBrk="1" hangingPunct="1"/>
            <a:r>
              <a:rPr lang="en-GB" altLang="en-US" sz="6000" b="1" dirty="0" smtClean="0"/>
              <a:t>World War 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88640"/>
            <a:ext cx="4788024" cy="38342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accent1">
                    <a:satMod val="150000"/>
                  </a:schemeClr>
                </a:solidFill>
              </a:rPr>
              <a:t>The Good</a:t>
            </a:r>
            <a:endParaRPr lang="en-GB" sz="6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5"/>
          </a:xfrm>
        </p:spPr>
        <p:txBody>
          <a:bodyPr/>
          <a:lstStyle/>
          <a:p>
            <a:pPr eaLnBrk="1" hangingPunct="1"/>
            <a:r>
              <a:rPr lang="en-GB" altLang="en-US" sz="4800" b="1" dirty="0" smtClean="0">
                <a:solidFill>
                  <a:srgbClr val="FF0000"/>
                </a:solidFill>
              </a:rPr>
              <a:t>Minister of Militia and Defence (1911-1916)</a:t>
            </a:r>
          </a:p>
          <a:p>
            <a:pPr eaLnBrk="1" hangingPunct="1"/>
            <a:r>
              <a:rPr lang="en-GB" altLang="en-US" sz="4800" dirty="0" smtClean="0"/>
              <a:t>Credited with initial massive recruitment drive</a:t>
            </a:r>
          </a:p>
          <a:p>
            <a:pPr eaLnBrk="1" hangingPunct="1"/>
            <a:r>
              <a:rPr lang="en-GB" altLang="en-US" sz="4800" dirty="0" smtClean="0"/>
              <a:t>Credited with fast mobilization of troops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Valcartier</a:t>
            </a:r>
            <a:r>
              <a:rPr lang="en-CA" dirty="0" smtClean="0"/>
              <a:t>, Quebec Training Center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92" y="1408176"/>
            <a:ext cx="8729615" cy="5449824"/>
          </a:xfrm>
        </p:spPr>
      </p:pic>
    </p:spTree>
    <p:extLst>
      <p:ext uri="{BB962C8B-B14F-4D97-AF65-F5344CB8AC3E}">
        <p14:creationId xmlns:p14="http://schemas.microsoft.com/office/powerpoint/2010/main" val="1091222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The Bad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5"/>
          </a:xfrm>
        </p:spPr>
        <p:txBody>
          <a:bodyPr/>
          <a:lstStyle/>
          <a:p>
            <a:r>
              <a:rPr lang="en-GB" altLang="en-US" sz="4800" dirty="0" err="1" smtClean="0">
                <a:solidFill>
                  <a:srgbClr val="FF0000"/>
                </a:solidFill>
              </a:rPr>
              <a:t>Valcartier</a:t>
            </a:r>
            <a:r>
              <a:rPr lang="en-GB" altLang="en-US" sz="4800" dirty="0" smtClean="0"/>
              <a:t> was a new training camp, established quickly</a:t>
            </a:r>
          </a:p>
          <a:p>
            <a:r>
              <a:rPr lang="en-GB" altLang="en-US" sz="4800" dirty="0" smtClean="0">
                <a:solidFill>
                  <a:srgbClr val="FF0000"/>
                </a:solidFill>
              </a:rPr>
              <a:t>Ross rifle </a:t>
            </a:r>
            <a:r>
              <a:rPr lang="en-GB" altLang="en-US" sz="4800" dirty="0" smtClean="0"/>
              <a:t>was </a:t>
            </a:r>
            <a:r>
              <a:rPr lang="en-GB" altLang="en-US" sz="4800" dirty="0" smtClean="0">
                <a:solidFill>
                  <a:srgbClr val="FF0000"/>
                </a:solidFill>
              </a:rPr>
              <a:t>ineffective</a:t>
            </a:r>
            <a:r>
              <a:rPr lang="en-GB" altLang="en-US" sz="4800" dirty="0" smtClean="0"/>
              <a:t> in the field</a:t>
            </a:r>
          </a:p>
          <a:p>
            <a:r>
              <a:rPr lang="en-GB" altLang="en-US" sz="4800" dirty="0" smtClean="0"/>
              <a:t>The </a:t>
            </a:r>
            <a:r>
              <a:rPr lang="en-GB" altLang="en-US" sz="4800" dirty="0" smtClean="0">
                <a:solidFill>
                  <a:srgbClr val="FF0000"/>
                </a:solidFill>
              </a:rPr>
              <a:t>Canadian Uniforms </a:t>
            </a:r>
            <a:r>
              <a:rPr lang="en-GB" altLang="en-US" sz="4800" dirty="0" smtClean="0"/>
              <a:t>(including boots) were of </a:t>
            </a:r>
            <a:r>
              <a:rPr lang="en-GB" altLang="en-US" sz="4800" dirty="0" smtClean="0">
                <a:solidFill>
                  <a:srgbClr val="FF0000"/>
                </a:solidFill>
              </a:rPr>
              <a:t>poor quality</a:t>
            </a:r>
          </a:p>
          <a:p>
            <a:endParaRPr lang="en-GB" altLang="en-US" sz="4800" dirty="0" smtClean="0"/>
          </a:p>
          <a:p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3935214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10000" dirty="0" smtClean="0"/>
              <a:t>Ross Rifle</a:t>
            </a:r>
            <a:endParaRPr lang="en-CA" sz="10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0" y="1556792"/>
            <a:ext cx="9176313" cy="4032448"/>
          </a:xfrm>
        </p:spPr>
      </p:pic>
    </p:spTree>
    <p:extLst>
      <p:ext uri="{BB962C8B-B14F-4D97-AF65-F5344CB8AC3E}">
        <p14:creationId xmlns:p14="http://schemas.microsoft.com/office/powerpoint/2010/main" val="2449562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The Ugly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5"/>
            <a:ext cx="9144000" cy="5373216"/>
          </a:xfrm>
        </p:spPr>
        <p:txBody>
          <a:bodyPr/>
          <a:lstStyle/>
          <a:p>
            <a:r>
              <a:rPr lang="en-US" sz="4800" dirty="0" smtClean="0"/>
              <a:t>A</a:t>
            </a:r>
            <a:r>
              <a:rPr lang="en-US" sz="4800" dirty="0">
                <a:solidFill>
                  <a:srgbClr val="FF0000"/>
                </a:solidFill>
              </a:rPr>
              <a:t> </a:t>
            </a:r>
            <a:r>
              <a:rPr lang="en-US" sz="4800" b="1" dirty="0">
                <a:solidFill>
                  <a:srgbClr val="FF0000"/>
                </a:solidFill>
              </a:rPr>
              <a:t>war profiteer</a:t>
            </a:r>
            <a:r>
              <a:rPr lang="en-US" sz="4800" dirty="0"/>
              <a:t> is any person or organization that </a:t>
            </a:r>
            <a:r>
              <a:rPr lang="en-US" sz="4800" dirty="0">
                <a:solidFill>
                  <a:srgbClr val="FF0000"/>
                </a:solidFill>
              </a:rPr>
              <a:t>profits from warfare or by selling weapons and other goods to parties at </a:t>
            </a:r>
            <a:r>
              <a:rPr lang="en-US" sz="4800" b="1" dirty="0">
                <a:solidFill>
                  <a:srgbClr val="FF0000"/>
                </a:solidFill>
              </a:rPr>
              <a:t>war</a:t>
            </a:r>
            <a:r>
              <a:rPr lang="en-US" sz="4800" dirty="0"/>
              <a:t>. The term has strong, negative connotations.</a:t>
            </a:r>
          </a:p>
          <a:p>
            <a:endParaRPr lang="en-GB" altLang="en-US" sz="4800" dirty="0" smtClean="0"/>
          </a:p>
          <a:p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504505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The Ugly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5"/>
            <a:ext cx="9144000" cy="5373216"/>
          </a:xfrm>
        </p:spPr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</a:rPr>
              <a:t>Corruption</a:t>
            </a:r>
            <a:r>
              <a:rPr lang="en-US" sz="4800" dirty="0" smtClean="0"/>
              <a:t> – Shell Committee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Patronage</a:t>
            </a:r>
            <a:r>
              <a:rPr lang="en-US" sz="4800" dirty="0" smtClean="0"/>
              <a:t> – Canadian-made Ross Rifle</a:t>
            </a:r>
          </a:p>
          <a:p>
            <a:endParaRPr lang="en-US" sz="4800" dirty="0"/>
          </a:p>
          <a:p>
            <a:r>
              <a:rPr lang="en-GB" altLang="en-US" sz="4800" dirty="0" smtClean="0"/>
              <a:t>Forced Resignation in 1916</a:t>
            </a:r>
          </a:p>
          <a:p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300202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One more term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5"/>
            <a:ext cx="9144000" cy="5373216"/>
          </a:xfrm>
        </p:spPr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</a:rPr>
              <a:t>Imperial Munitions Board </a:t>
            </a:r>
          </a:p>
          <a:p>
            <a:pPr marL="119062" indent="0">
              <a:buNone/>
            </a:pPr>
            <a:r>
              <a:rPr lang="en-US" sz="4800" dirty="0" smtClean="0"/>
              <a:t>	After the Shell Committee was dissolved the IMB was established in 1915</a:t>
            </a:r>
          </a:p>
          <a:p>
            <a:pPr marL="119062" indent="0">
              <a:buNone/>
            </a:pPr>
            <a:r>
              <a:rPr lang="en-US" sz="4800" dirty="0"/>
              <a:t>	</a:t>
            </a:r>
            <a:r>
              <a:rPr lang="en-US" sz="4800" dirty="0" smtClean="0"/>
              <a:t>Answered to Britain, run by a Canadian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802819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287</TotalTime>
  <Words>87</Words>
  <Application>Microsoft Office PowerPoint</Application>
  <PresentationFormat>On-screen Show (4:3)</PresentationFormat>
  <Paragraphs>25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 Sir Sam Hughes</vt:lpstr>
      <vt:lpstr>The Good</vt:lpstr>
      <vt:lpstr>Valcartier, Quebec Training Center</vt:lpstr>
      <vt:lpstr>The Bad</vt:lpstr>
      <vt:lpstr>Ross Rifle</vt:lpstr>
      <vt:lpstr>The Ugly</vt:lpstr>
      <vt:lpstr>The Ugly</vt:lpstr>
      <vt:lpstr>One more term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Dulce et Decorum Est</dc:title>
  <dc:creator>Grainne</dc:creator>
  <cp:lastModifiedBy>teacher</cp:lastModifiedBy>
  <cp:revision>26</cp:revision>
  <cp:lastPrinted>2015-02-19T19:26:40Z</cp:lastPrinted>
  <dcterms:created xsi:type="dcterms:W3CDTF">2009-02-03T17:38:42Z</dcterms:created>
  <dcterms:modified xsi:type="dcterms:W3CDTF">2015-03-02T20:52:32Z</dcterms:modified>
</cp:coreProperties>
</file>