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303" r:id="rId3"/>
    <p:sldId id="304" r:id="rId4"/>
    <p:sldId id="305" r:id="rId5"/>
    <p:sldId id="306" r:id="rId6"/>
    <p:sldId id="307" r:id="rId7"/>
    <p:sldId id="301" r:id="rId8"/>
    <p:sldId id="302" r:id="rId9"/>
    <p:sldId id="288" r:id="rId10"/>
    <p:sldId id="294" r:id="rId11"/>
    <p:sldId id="295" r:id="rId12"/>
    <p:sldId id="298" r:id="rId13"/>
    <p:sldId id="299" r:id="rId14"/>
    <p:sldId id="30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8838AC-AA77-42A1-A72D-60A0E9BC59D4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B6BDFB-A73F-4ED6-82E2-B5CA27574D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9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699788-3D0F-4081-81C0-32C5587A23F7}" type="slidenum">
              <a:rPr lang="en-GB" altLang="en-US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9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B6BDFB-A73F-4ED6-82E2-B5CA27574DD5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245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38CB97-C248-473F-8A71-C6F0C490D716}" type="slidenum">
              <a:rPr lang="en-GB" altLang="en-US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1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A138-327C-4A38-A86D-0DAC2BFE3B01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681B1E-18B1-4B37-9F1D-A6FCD7299D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051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9AE2-2840-4B40-8DA5-EC311BFA9882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8904-259E-4E65-A288-ECE72F9644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21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6FB0-6998-4E39-95C5-21F5A8CC3470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46227-2BAD-4406-A502-0661C13A2A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74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D6D9-3A6D-4D78-AC48-250EC10F0037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3B88-CA1C-4120-9ADD-5D2286A831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17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BDE9-9E3C-4255-96B7-C4060FA2DACD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DAE469-DC0C-4374-979F-9571775C68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300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DF71-0803-41CC-B1AF-57DD0567744B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2C66-E3FB-4F4C-A3CD-81E6A3F6BE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82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13C9-B128-414A-9CA6-AEA77616648C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1417-15F0-4639-90C3-D7D798238D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26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47ED-28F4-4503-AA87-38EED94B3384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7EE1-CD91-4DE8-B30D-F877C78F88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169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69A4-094D-4A48-8BFB-975A96F4E1A6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A3C77A-2EF4-49F5-94A1-F62A204EB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527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FF15-4B50-4C61-A40E-E7A057712A3E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0FF33-64ED-4D7F-981E-A336CD0199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058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3DB0-FA15-484A-854A-5DB6CB97BD44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61087-3D12-41CB-989E-64756512ED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7860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3E2D45-C1FF-49E8-805A-D6A7BBE61163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5AC3458E-253E-4D2E-8318-8220F72A89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9" r:id="rId2"/>
    <p:sldLayoutId id="2147483785" r:id="rId3"/>
    <p:sldLayoutId id="2147483780" r:id="rId4"/>
    <p:sldLayoutId id="2147483781" r:id="rId5"/>
    <p:sldLayoutId id="2147483782" r:id="rId6"/>
    <p:sldLayoutId id="2147483786" r:id="rId7"/>
    <p:sldLayoutId id="2147483787" r:id="rId8"/>
    <p:sldLayoutId id="2147483788" r:id="rId9"/>
    <p:sldLayoutId id="2147483783" r:id="rId10"/>
    <p:sldLayoutId id="21474837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184" y="-15145"/>
            <a:ext cx="4572000" cy="19343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GB" sz="8000" dirty="0" smtClean="0">
                <a:solidFill>
                  <a:schemeClr val="accent1">
                    <a:satMod val="150000"/>
                  </a:schemeClr>
                </a:solidFill>
              </a:rPr>
              <a:t>Total War</a:t>
            </a:r>
            <a:endParaRPr lang="en-GB" sz="80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08" y="0"/>
            <a:ext cx="3529091" cy="472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52" y="1772816"/>
            <a:ext cx="57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All (or most) resources of a country are used </a:t>
            </a:r>
            <a:br>
              <a:rPr lang="en-CA" sz="4800" dirty="0" smtClean="0"/>
            </a:br>
            <a:r>
              <a:rPr lang="en-CA" sz="4800" dirty="0" smtClean="0"/>
              <a:t>for the war effort </a:t>
            </a:r>
            <a:endParaRPr lang="en-CA" sz="4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" y="12204"/>
            <a:ext cx="4383648" cy="6845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6732"/>
            <a:ext cx="4616159" cy="62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32"/>
            <a:ext cx="7920880" cy="68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6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accent1">
                    <a:satMod val="150000"/>
                  </a:schemeClr>
                </a:solidFill>
              </a:rPr>
              <a:t>The Cost of War</a:t>
            </a:r>
            <a:endParaRPr lang="en-GB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pPr eaLnBrk="1" hangingPunct="1"/>
            <a:r>
              <a:rPr lang="en-GB" altLang="en-US" sz="4800" b="1" dirty="0" smtClean="0">
                <a:solidFill>
                  <a:srgbClr val="FF0000"/>
                </a:solidFill>
              </a:rPr>
              <a:t>War is expensive</a:t>
            </a:r>
          </a:p>
          <a:p>
            <a:pPr eaLnBrk="1" hangingPunct="1"/>
            <a:r>
              <a:rPr lang="en-GB" altLang="en-US" sz="4800" dirty="0" smtClean="0"/>
              <a:t>Borrowed from Britain first and then the United States</a:t>
            </a:r>
          </a:p>
          <a:p>
            <a:pPr eaLnBrk="1" hangingPunct="1"/>
            <a:r>
              <a:rPr lang="en-GB" altLang="en-US" sz="4800" dirty="0" smtClean="0"/>
              <a:t>Money raised with </a:t>
            </a:r>
            <a:r>
              <a:rPr lang="en-GB" altLang="en-US" sz="4800" dirty="0" smtClean="0">
                <a:solidFill>
                  <a:srgbClr val="FF0000"/>
                </a:solidFill>
              </a:rPr>
              <a:t>war bonds (victory bonds)</a:t>
            </a:r>
            <a:endParaRPr lang="en-GB" altLang="en-US" sz="4800" dirty="0" smtClean="0"/>
          </a:p>
          <a:p>
            <a:pPr eaLnBrk="1" hangingPunct="1"/>
            <a:r>
              <a:rPr lang="en-GB" altLang="en-US" sz="4800" dirty="0" smtClean="0"/>
              <a:t>Money raised with </a:t>
            </a:r>
            <a:r>
              <a:rPr lang="en-GB" altLang="en-US" sz="4800" dirty="0" smtClean="0">
                <a:solidFill>
                  <a:srgbClr val="FF0000"/>
                </a:solidFill>
              </a:rPr>
              <a:t>income tax (1917)</a:t>
            </a:r>
            <a:endParaRPr lang="en-GB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51005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3"/>
            <a:ext cx="4486116" cy="6669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7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3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" y="476672"/>
            <a:ext cx="9108243" cy="59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8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Factories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en-CA" sz="4800" dirty="0" smtClean="0">
                <a:solidFill>
                  <a:srgbClr val="FF0000"/>
                </a:solidFill>
              </a:rPr>
              <a:t>Civilian industries </a:t>
            </a:r>
            <a:r>
              <a:rPr lang="en-CA" sz="4800" dirty="0" smtClean="0"/>
              <a:t>mobilized to </a:t>
            </a:r>
            <a:r>
              <a:rPr lang="en-CA" sz="4800" dirty="0" smtClean="0">
                <a:solidFill>
                  <a:srgbClr val="FF0000"/>
                </a:solidFill>
              </a:rPr>
              <a:t>manufacture artillery</a:t>
            </a:r>
          </a:p>
          <a:p>
            <a:r>
              <a:rPr lang="en-CA" sz="4800" dirty="0" smtClean="0">
                <a:solidFill>
                  <a:srgbClr val="FF0000"/>
                </a:solidFill>
              </a:rPr>
              <a:t>Thousands of women </a:t>
            </a:r>
            <a:r>
              <a:rPr lang="en-CA" sz="4800" dirty="0" smtClean="0"/>
              <a:t>were hired to </a:t>
            </a:r>
            <a:r>
              <a:rPr lang="en-CA" sz="4800" dirty="0" smtClean="0">
                <a:solidFill>
                  <a:srgbClr val="FF0000"/>
                </a:solidFill>
              </a:rPr>
              <a:t>work in the factories</a:t>
            </a:r>
          </a:p>
          <a:p>
            <a:r>
              <a:rPr lang="en-CA" sz="4800" dirty="0" smtClean="0"/>
              <a:t>IMB hired 30,000 women </a:t>
            </a:r>
          </a:p>
          <a:p>
            <a:pPr marL="119062" indent="0">
              <a:buNone/>
            </a:pPr>
            <a:endParaRPr lang="en-C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37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Changing Roles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4" y="1556792"/>
            <a:ext cx="9116516" cy="5301208"/>
          </a:xfrm>
        </p:spPr>
        <p:txBody>
          <a:bodyPr/>
          <a:lstStyle/>
          <a:p>
            <a:r>
              <a:rPr lang="en-CA" sz="4800" dirty="0" smtClean="0"/>
              <a:t>Women’s new jobs were considered temporary</a:t>
            </a:r>
          </a:p>
          <a:p>
            <a:r>
              <a:rPr lang="en-CA" sz="4800" dirty="0" smtClean="0"/>
              <a:t>Many women would no longer be satisfied to play only their traditional roles as wives, mothers, and domestic workers.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97904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5" y="1442208"/>
            <a:ext cx="8528955" cy="4929736"/>
          </a:xfrm>
        </p:spPr>
      </p:pic>
    </p:spTree>
    <p:extLst>
      <p:ext uri="{BB962C8B-B14F-4D97-AF65-F5344CB8AC3E}">
        <p14:creationId xmlns:p14="http://schemas.microsoft.com/office/powerpoint/2010/main" val="304644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84784"/>
            <a:ext cx="8832981" cy="4968552"/>
          </a:xfrm>
        </p:spPr>
      </p:pic>
    </p:spTree>
    <p:extLst>
      <p:ext uri="{BB962C8B-B14F-4D97-AF65-F5344CB8AC3E}">
        <p14:creationId xmlns:p14="http://schemas.microsoft.com/office/powerpoint/2010/main" val="110499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442952"/>
            <a:ext cx="6701791" cy="5415048"/>
          </a:xfrm>
        </p:spPr>
      </p:pic>
    </p:spTree>
    <p:extLst>
      <p:ext uri="{BB962C8B-B14F-4D97-AF65-F5344CB8AC3E}">
        <p14:creationId xmlns:p14="http://schemas.microsoft.com/office/powerpoint/2010/main" val="273493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579296" cy="1252728"/>
          </a:xfrm>
        </p:spPr>
        <p:txBody>
          <a:bodyPr>
            <a:noAutofit/>
          </a:bodyPr>
          <a:lstStyle/>
          <a:p>
            <a:r>
              <a:rPr lang="en-CA" sz="6000" dirty="0" smtClean="0"/>
              <a:t>S.O.S and “</a:t>
            </a:r>
            <a:r>
              <a:rPr lang="en-CA" sz="6000" dirty="0" err="1" smtClean="0"/>
              <a:t>Farmerettes</a:t>
            </a:r>
            <a:r>
              <a:rPr lang="en-CA" sz="6000" dirty="0" smtClean="0"/>
              <a:t>”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800" dirty="0" smtClean="0">
                <a:solidFill>
                  <a:srgbClr val="FF0000"/>
                </a:solidFill>
              </a:rPr>
              <a:t>S</a:t>
            </a:r>
            <a:r>
              <a:rPr lang="en-CA" sz="4800" dirty="0" smtClean="0"/>
              <a:t>oldiers</a:t>
            </a:r>
            <a:r>
              <a:rPr lang="en-CA" sz="4800" dirty="0" smtClean="0">
                <a:solidFill>
                  <a:srgbClr val="FF0000"/>
                </a:solidFill>
              </a:rPr>
              <a:t> O</a:t>
            </a:r>
            <a:r>
              <a:rPr lang="en-CA" sz="4800" dirty="0" smtClean="0"/>
              <a:t>f the</a:t>
            </a:r>
            <a:r>
              <a:rPr lang="en-CA" sz="4800" dirty="0" smtClean="0">
                <a:solidFill>
                  <a:srgbClr val="FF0000"/>
                </a:solidFill>
              </a:rPr>
              <a:t> S</a:t>
            </a:r>
            <a:r>
              <a:rPr lang="en-CA" sz="4800" dirty="0" smtClean="0"/>
              <a:t>oil</a:t>
            </a:r>
          </a:p>
          <a:p>
            <a:r>
              <a:rPr lang="en-CA" sz="4800" dirty="0" smtClean="0"/>
              <a:t>Teen boys and girls recruited by the Food Board to work on farms</a:t>
            </a:r>
          </a:p>
          <a:p>
            <a:r>
              <a:rPr lang="en-CA" sz="4800" dirty="0" smtClean="0"/>
              <a:t>Terms of 3 months or more</a:t>
            </a:r>
          </a:p>
          <a:p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548396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3143" cy="594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55" y="-11832"/>
            <a:ext cx="4491345" cy="60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Rationing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800" dirty="0" smtClean="0"/>
              <a:t>Canadians were required to </a:t>
            </a:r>
            <a:r>
              <a:rPr lang="en-CA" sz="4800" dirty="0" smtClean="0">
                <a:solidFill>
                  <a:srgbClr val="FF0000"/>
                </a:solidFill>
              </a:rPr>
              <a:t>ration their consumption of food (and other things like gas) </a:t>
            </a:r>
            <a:r>
              <a:rPr lang="en-CA" sz="4800" dirty="0" smtClean="0"/>
              <a:t>in order to “feed the troops” and help the war effort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9122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960</TotalTime>
  <Words>157</Words>
  <Application>Microsoft Office PowerPoint</Application>
  <PresentationFormat>On-screen Show (4:3)</PresentationFormat>
  <Paragraphs>24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Total War</vt:lpstr>
      <vt:lpstr>Factories</vt:lpstr>
      <vt:lpstr>Changing Roles</vt:lpstr>
      <vt:lpstr>PowerPoint Presentation</vt:lpstr>
      <vt:lpstr>PowerPoint Presentation</vt:lpstr>
      <vt:lpstr>PowerPoint Presentation</vt:lpstr>
      <vt:lpstr>S.O.S and “Farmerettes”</vt:lpstr>
      <vt:lpstr>PowerPoint Presentation</vt:lpstr>
      <vt:lpstr>Rationing</vt:lpstr>
      <vt:lpstr>PowerPoint Presentation</vt:lpstr>
      <vt:lpstr>PowerPoint Presentation</vt:lpstr>
      <vt:lpstr>The Cost of War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Dulce et Decorum Est</dc:title>
  <dc:creator>Grainne</dc:creator>
  <cp:lastModifiedBy>teacher</cp:lastModifiedBy>
  <cp:revision>37</cp:revision>
  <cp:lastPrinted>2015-02-19T19:26:40Z</cp:lastPrinted>
  <dcterms:created xsi:type="dcterms:W3CDTF">2009-02-03T17:38:42Z</dcterms:created>
  <dcterms:modified xsi:type="dcterms:W3CDTF">2015-03-02T20:52:19Z</dcterms:modified>
</cp:coreProperties>
</file>