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71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ACCDA39-C42B-44C2-8A18-2100A11E1308}">
          <p14:sldIdLst>
            <p14:sldId id="256"/>
            <p14:sldId id="257"/>
            <p14:sldId id="258"/>
            <p14:sldId id="259"/>
            <p14:sldId id="260"/>
            <p14:sldId id="261"/>
            <p14:sldId id="264"/>
            <p14:sldId id="262"/>
            <p14:sldId id="263"/>
            <p14:sldId id="265"/>
            <p14:sldId id="266"/>
            <p14:sldId id="271"/>
            <p14:sldId id="267"/>
            <p14:sldId id="268"/>
            <p14:sldId id="269"/>
            <p14:sldId id="270"/>
          </p14:sldIdLst>
        </p14:section>
        <p14:section name="Untitled Section" id="{785ECD29-9ECA-4135-8608-92E68744CF57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35743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83363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221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5799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6252149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5248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27661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002041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27788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0952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21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F33B043-9ED8-4ACE-B45D-7BDD4689096C}" type="datetimeFigureOut">
              <a:rPr lang="en-CA" smtClean="0"/>
              <a:t>04/03/2015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E5E340AE-2E9B-49AE-8250-2562065AD805}" type="slidenum">
              <a:rPr lang="en-CA" smtClean="0"/>
              <a:t>‹#›</a:t>
            </a:fld>
            <a:endParaRPr lang="en-CA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20928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11576304" cy="1463040"/>
          </a:xfrm>
        </p:spPr>
        <p:txBody>
          <a:bodyPr>
            <a:noAutofit/>
          </a:bodyPr>
          <a:lstStyle/>
          <a:p>
            <a:pPr algn="l"/>
            <a:r>
              <a:rPr lang="en-CA" sz="9600" dirty="0" smtClean="0"/>
              <a:t>The Roaring Twenties</a:t>
            </a:r>
            <a:endParaRPr lang="en-CA" sz="9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896" y="0"/>
            <a:ext cx="5655104" cy="455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33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07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7200" dirty="0" smtClean="0">
                <a:solidFill>
                  <a:schemeClr val="bg1"/>
                </a:solidFill>
              </a:rPr>
              <a:t>Canadian culture and identity: sport</a:t>
            </a:r>
            <a:endParaRPr lang="en-CA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90700"/>
            <a:ext cx="5219700" cy="506730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1923 the first ever hockey radio broadcast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1931 first Hockey Night in Canada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Foster Hewitt was the voice of hockey for 60 years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1790700"/>
            <a:ext cx="3911600" cy="504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2227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161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7200" dirty="0" smtClean="0">
                <a:solidFill>
                  <a:schemeClr val="bg1"/>
                </a:solidFill>
              </a:rPr>
              <a:t>Canadian culture and identity: art</a:t>
            </a:r>
            <a:endParaRPr lang="en-CA" sz="7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9700" y="1816100"/>
            <a:ext cx="5702300" cy="50419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Group of Seven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Canadian landscapes in bold colours with broad strokes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Emily Carr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6775"/>
            <a:ext cx="6484776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29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816608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prohibition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816608"/>
            <a:ext cx="6965951" cy="50413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1918 – under the War Measures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By 1921 provincial government repeal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Rum runners to the US made profits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8" y="495300"/>
            <a:ext cx="5880101" cy="569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634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07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6600" dirty="0" smtClean="0">
                <a:solidFill>
                  <a:schemeClr val="bg1"/>
                </a:solidFill>
              </a:rPr>
              <a:t>What’s going on with women’s suffrage?</a:t>
            </a:r>
            <a:endParaRPr lang="en-CA" sz="6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0700"/>
            <a:ext cx="7429500" cy="506730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1918 all Canadian women 21 years old and over (with some exceptions)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1921 first federal election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First woman MP elected in 1921 (Agnes </a:t>
            </a:r>
            <a:r>
              <a:rPr lang="en-CA" sz="4800" dirty="0" err="1" smtClean="0"/>
              <a:t>Macphail</a:t>
            </a:r>
            <a:r>
              <a:rPr lang="en-CA" sz="4800" dirty="0" smtClean="0"/>
              <a:t>)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9225" y="1422400"/>
            <a:ext cx="4083050" cy="530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33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4099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The persons case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6200" y="1840992"/>
            <a:ext cx="5765800" cy="5017008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1916 first woman judge in Alberta Emily Murphy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Her appointment was challenged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Alberta ruled women are “persons” in 1917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840991"/>
            <a:ext cx="5702300" cy="475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975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907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The persons case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0700"/>
            <a:ext cx="12191999" cy="2298700"/>
          </a:xfrm>
          <a:noFill/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000" dirty="0" smtClean="0"/>
              <a:t>Aug 27, 1927 The “Famous Five” asked the Supreme Court to rule on the word “persons” in the BNA Act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000" dirty="0" smtClean="0"/>
              <a:t>April 1928 The Supreme Court ruled “persons” did not include women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861" y="3924300"/>
            <a:ext cx="9058275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94476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866900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CA" sz="8800" dirty="0" smtClean="0">
                <a:solidFill>
                  <a:schemeClr val="bg1"/>
                </a:solidFill>
              </a:rPr>
              <a:t>The persons case</a:t>
            </a:r>
            <a:endParaRPr lang="en-CA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66900"/>
            <a:ext cx="12192000" cy="499110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/>
              <a:t>The women appeal to </a:t>
            </a:r>
            <a:r>
              <a:rPr lang="en-CA" sz="4800" dirty="0" smtClean="0"/>
              <a:t>the</a:t>
            </a:r>
            <a:br>
              <a:rPr lang="en-CA" sz="4800" dirty="0" smtClean="0"/>
            </a:br>
            <a:r>
              <a:rPr lang="en-CA" sz="4800" dirty="0" smtClean="0"/>
              <a:t> </a:t>
            </a:r>
            <a:r>
              <a:rPr lang="en-CA" sz="4800" dirty="0"/>
              <a:t>Privy Council in England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October 1929 the Privy </a:t>
            </a:r>
            <a:br>
              <a:rPr lang="en-CA" sz="4800" dirty="0" smtClean="0"/>
            </a:br>
            <a:r>
              <a:rPr lang="en-CA" sz="4800" dirty="0" smtClean="0"/>
              <a:t>Council ruled women are “persons”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First women senator appointed in Canada </a:t>
            </a:r>
            <a:r>
              <a:rPr lang="en-CA" sz="4800" dirty="0" err="1" smtClean="0"/>
              <a:t>Cairine</a:t>
            </a:r>
            <a:r>
              <a:rPr lang="en-CA" sz="4800" dirty="0" smtClean="0"/>
              <a:t> Wilson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0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20848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7200" dirty="0" smtClean="0"/>
              <a:t>     </a:t>
            </a:r>
            <a:r>
              <a:rPr lang="en-CA" sz="8800" dirty="0" smtClean="0">
                <a:solidFill>
                  <a:schemeClr val="bg1"/>
                </a:solidFill>
              </a:rPr>
              <a:t>What do you think?</a:t>
            </a:r>
            <a:endParaRPr lang="en-CA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84832"/>
            <a:ext cx="12192000" cy="4773168"/>
          </a:xfrm>
        </p:spPr>
        <p:txBody>
          <a:bodyPr>
            <a:normAutofit/>
          </a:bodyPr>
          <a:lstStyle/>
          <a:p>
            <a:endParaRPr lang="en-CA" sz="6000" dirty="0" smtClean="0"/>
          </a:p>
          <a:p>
            <a:r>
              <a:rPr lang="en-CA" sz="6000" dirty="0" smtClean="0"/>
              <a:t>What is a person?</a:t>
            </a:r>
          </a:p>
          <a:p>
            <a:endParaRPr lang="en-CA" sz="6000" dirty="0"/>
          </a:p>
          <a:p>
            <a:r>
              <a:rPr lang="en-CA" sz="6000" dirty="0" smtClean="0"/>
              <a:t>What is meant by Americanization?</a:t>
            </a:r>
          </a:p>
        </p:txBody>
      </p:sp>
    </p:spTree>
    <p:extLst>
      <p:ext uri="{BB962C8B-B14F-4D97-AF65-F5344CB8AC3E}">
        <p14:creationId xmlns:p14="http://schemas.microsoft.com/office/powerpoint/2010/main" val="14004995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512" y="0"/>
            <a:ext cx="5047488" cy="30587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144512" cy="178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8000" dirty="0" smtClean="0">
                <a:solidFill>
                  <a:schemeClr val="bg1"/>
                </a:solidFill>
              </a:rPr>
              <a:t>Investing in </a:t>
            </a:r>
            <a:r>
              <a:rPr lang="en-CA" sz="8000" dirty="0" err="1" smtClean="0">
                <a:solidFill>
                  <a:schemeClr val="bg1"/>
                </a:solidFill>
              </a:rPr>
              <a:t>canada</a:t>
            </a:r>
            <a:endParaRPr lang="en-CA" sz="80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401824"/>
            <a:ext cx="12192000" cy="4456176"/>
          </a:xfrm>
        </p:spPr>
        <p:txBody>
          <a:bodyPr>
            <a:normAutofit lnSpcReduction="10000"/>
          </a:bodyPr>
          <a:lstStyle/>
          <a:p>
            <a:r>
              <a:rPr lang="en-CA" sz="4800" dirty="0" smtClean="0"/>
              <a:t>1922 – US leading investor  </a:t>
            </a:r>
            <a:r>
              <a:rPr lang="en-CA" sz="4800" dirty="0" smtClean="0">
                <a:solidFill>
                  <a:schemeClr val="bg1"/>
                </a:solidFill>
              </a:rPr>
              <a:t>in Canada</a:t>
            </a:r>
          </a:p>
          <a:p>
            <a:endParaRPr lang="en-CA" sz="4800" dirty="0" smtClean="0">
              <a:solidFill>
                <a:schemeClr val="bg1"/>
              </a:solidFill>
            </a:endParaRPr>
          </a:p>
          <a:p>
            <a:r>
              <a:rPr lang="en-CA" sz="4800" dirty="0" smtClean="0"/>
              <a:t>Before – Brits invested in </a:t>
            </a:r>
            <a:r>
              <a:rPr lang="en-CA" sz="4800" i="1" dirty="0" smtClean="0"/>
              <a:t>Canadian owned </a:t>
            </a:r>
          </a:p>
          <a:p>
            <a:endParaRPr lang="en-CA" sz="4800" dirty="0" smtClean="0"/>
          </a:p>
          <a:p>
            <a:r>
              <a:rPr lang="en-CA" sz="4800" dirty="0" smtClean="0"/>
              <a:t>Now – US invests in </a:t>
            </a:r>
            <a:r>
              <a:rPr lang="en-CA" sz="4800" i="1" dirty="0" smtClean="0"/>
              <a:t>American owned </a:t>
            </a:r>
            <a:r>
              <a:rPr lang="en-CA" sz="4800" dirty="0" smtClean="0"/>
              <a:t>and controlled BRANCH PLANTS</a:t>
            </a:r>
            <a:endParaRPr lang="en-CA" sz="4800" dirty="0"/>
          </a:p>
        </p:txBody>
      </p:sp>
    </p:spTree>
    <p:extLst>
      <p:ext uri="{BB962C8B-B14F-4D97-AF65-F5344CB8AC3E}">
        <p14:creationId xmlns:p14="http://schemas.microsoft.com/office/powerpoint/2010/main" val="20871133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720072" cy="1752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Investing in </a:t>
            </a:r>
            <a:r>
              <a:rPr lang="en-CA" sz="9600" dirty="0" err="1" smtClean="0">
                <a:solidFill>
                  <a:schemeClr val="bg1"/>
                </a:solidFill>
              </a:rPr>
              <a:t>canada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082800"/>
            <a:ext cx="9720073" cy="4673600"/>
          </a:xfrm>
        </p:spPr>
        <p:txBody>
          <a:bodyPr>
            <a:normAutofit/>
          </a:bodyPr>
          <a:lstStyle/>
          <a:p>
            <a:r>
              <a:rPr lang="en-CA" sz="4800" dirty="0" smtClean="0"/>
              <a:t>Helps – economic growth</a:t>
            </a:r>
          </a:p>
          <a:p>
            <a:endParaRPr lang="en-CA" sz="4800" dirty="0" smtClean="0"/>
          </a:p>
          <a:p>
            <a:endParaRPr lang="en-CA" sz="4800" dirty="0" smtClean="0"/>
          </a:p>
          <a:p>
            <a:endParaRPr lang="en-CA" sz="4800" dirty="0"/>
          </a:p>
          <a:p>
            <a:r>
              <a:rPr lang="en-CA" sz="4800" dirty="0" smtClean="0"/>
              <a:t>Hurts – Canadian sovereignty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2607" y="1473200"/>
            <a:ext cx="5479393" cy="34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759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57300"/>
          </a:xfrm>
          <a:solidFill>
            <a:schemeClr val="accent2"/>
          </a:solidFill>
        </p:spPr>
        <p:txBody>
          <a:bodyPr>
            <a:normAutofit fontScale="90000"/>
          </a:bodyPr>
          <a:lstStyle/>
          <a:p>
            <a:pPr algn="r"/>
            <a:r>
              <a:rPr lang="en-CA" sz="9600" dirty="0" smtClean="0">
                <a:solidFill>
                  <a:schemeClr val="bg1"/>
                </a:solidFill>
              </a:rPr>
              <a:t>Optimism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095934"/>
            <a:ext cx="12192000" cy="1762066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Stock investment and growth unprecedented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1921-1929 Canadian stock prices tripled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58200" cy="5095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43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653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People on the move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0200" y="1689100"/>
            <a:ext cx="4648200" cy="4991100"/>
          </a:xfrm>
        </p:spPr>
        <p:txBody>
          <a:bodyPr>
            <a:normAutofit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Electricity and electric appliances increase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People move to cities for manufacturing jobs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65300"/>
            <a:ext cx="3939127" cy="450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903" y="1765299"/>
            <a:ext cx="3691797" cy="504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377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"/>
            <a:ext cx="12192000" cy="1789684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People on the move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5500" y="1803400"/>
            <a:ext cx="6286500" cy="50546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CA" sz="4800" dirty="0" smtClean="0"/>
              <a:t>Cars mass-produced making them cheaper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800" dirty="0" smtClean="0"/>
              <a:t>Tourism increased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CA" sz="4800" dirty="0" smtClean="0"/>
              <a:t>Average person had access to a lifestyle previously restricted to the wealthy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04" y="2413000"/>
            <a:ext cx="5934304" cy="444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2011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52600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9600" dirty="0" smtClean="0">
                <a:solidFill>
                  <a:schemeClr val="bg1"/>
                </a:solidFill>
              </a:rPr>
              <a:t>Who was excluded</a:t>
            </a:r>
            <a:endParaRPr lang="en-CA" sz="96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52600"/>
            <a:ext cx="6870699" cy="5105400"/>
          </a:xfrm>
        </p:spPr>
        <p:txBody>
          <a:bodyPr>
            <a:normAutofit/>
          </a:bodyPr>
          <a:lstStyle/>
          <a:p>
            <a:endParaRPr lang="en-CA" sz="4800" dirty="0" smtClean="0"/>
          </a:p>
          <a:p>
            <a:pPr marL="0" indent="0">
              <a:buNone/>
            </a:pPr>
            <a:r>
              <a:rPr lang="en-CA" sz="4800" dirty="0" smtClean="0"/>
              <a:t>First Nations, Immigrants, and African Canadians</a:t>
            </a:r>
          </a:p>
          <a:p>
            <a:pPr marL="0" indent="0">
              <a:buNone/>
            </a:pPr>
            <a:endParaRPr lang="en-CA" sz="4800" dirty="0" smtClean="0"/>
          </a:p>
          <a:p>
            <a:pPr marL="0" indent="0">
              <a:buNone/>
            </a:pPr>
            <a:r>
              <a:rPr lang="en-CA" sz="4800" dirty="0"/>
              <a:t>Racism, poverty, and lack of political representation</a:t>
            </a:r>
          </a:p>
          <a:p>
            <a:pPr marL="0" indent="0">
              <a:buNone/>
            </a:pP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1858772"/>
            <a:ext cx="5334680" cy="3983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7703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780032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en-CA" sz="8800" dirty="0" smtClean="0">
                <a:solidFill>
                  <a:schemeClr val="bg1"/>
                </a:solidFill>
              </a:rPr>
              <a:t>Americanization of culture</a:t>
            </a:r>
            <a:endParaRPr lang="en-CA" sz="88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99300" y="1756664"/>
            <a:ext cx="5092700" cy="507796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Radio increasing which helped to promote US culture and fashion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Jazz became popular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CA" sz="4800" dirty="0" smtClean="0"/>
              <a:t>Flappers</a:t>
            </a:r>
            <a:endParaRPr lang="en-CA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1268"/>
            <a:ext cx="6438900" cy="508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970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230</TotalTime>
  <Words>322</Words>
  <Application>Microsoft Office PowerPoint</Application>
  <PresentationFormat>Widescreen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Tw Cen MT</vt:lpstr>
      <vt:lpstr>Tw Cen MT Condensed</vt:lpstr>
      <vt:lpstr>Wingdings</vt:lpstr>
      <vt:lpstr>Wingdings 3</vt:lpstr>
      <vt:lpstr>Integral</vt:lpstr>
      <vt:lpstr>The Roaring Twenties</vt:lpstr>
      <vt:lpstr>     What do you think?</vt:lpstr>
      <vt:lpstr>Investing in canada</vt:lpstr>
      <vt:lpstr>Investing in canada</vt:lpstr>
      <vt:lpstr>Optimism</vt:lpstr>
      <vt:lpstr>People on the move</vt:lpstr>
      <vt:lpstr>People on the move</vt:lpstr>
      <vt:lpstr>Who was excluded</vt:lpstr>
      <vt:lpstr>Americanization of culture</vt:lpstr>
      <vt:lpstr>Canadian culture and identity: sport</vt:lpstr>
      <vt:lpstr>Canadian culture and identity: art</vt:lpstr>
      <vt:lpstr>prohibition</vt:lpstr>
      <vt:lpstr>What’s going on with women’s suffrage?</vt:lpstr>
      <vt:lpstr>The persons case</vt:lpstr>
      <vt:lpstr>The persons case</vt:lpstr>
      <vt:lpstr>The persons case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Roaring Twenties</dc:title>
  <dc:creator>teacher</dc:creator>
  <cp:lastModifiedBy>teacher</cp:lastModifiedBy>
  <cp:revision>15</cp:revision>
  <dcterms:created xsi:type="dcterms:W3CDTF">2015-03-02T02:19:45Z</dcterms:created>
  <dcterms:modified xsi:type="dcterms:W3CDTF">2015-03-04T19:26:03Z</dcterms:modified>
</cp:coreProperties>
</file>