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66" r:id="rId4"/>
    <p:sldId id="268" r:id="rId5"/>
    <p:sldId id="269" r:id="rId6"/>
    <p:sldId id="271" r:id="rId7"/>
    <p:sldId id="257" r:id="rId8"/>
    <p:sldId id="262" r:id="rId9"/>
    <p:sldId id="263" r:id="rId10"/>
    <p:sldId id="264" r:id="rId11"/>
    <p:sldId id="270" r:id="rId12"/>
    <p:sldId id="260" r:id="rId13"/>
    <p:sldId id="261" r:id="rId14"/>
    <p:sldId id="259" r:id="rId15"/>
    <p:sldId id="258" r:id="rId16"/>
    <p:sldId id="265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EE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77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8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43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12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37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06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18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19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793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25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0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22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351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51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12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31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9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58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448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9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1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58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2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4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65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38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87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44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24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885D22-CB4A-40AF-8593-F6E58A33F9F6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0692-C50A-443C-80DB-5836DCC75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594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52" y="2073783"/>
            <a:ext cx="3500647" cy="4784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8337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9600" b="1" dirty="0" smtClean="0"/>
              <a:t>The Interwar Years In Canada</a:t>
            </a:r>
            <a:endParaRPr lang="en-CA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7" y="3171634"/>
            <a:ext cx="5095291" cy="36863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468182"/>
            <a:ext cx="12150099" cy="1655762"/>
          </a:xfrm>
        </p:spPr>
        <p:txBody>
          <a:bodyPr>
            <a:normAutofit/>
          </a:bodyPr>
          <a:lstStyle/>
          <a:p>
            <a:pPr algn="l"/>
            <a:r>
              <a:rPr lang="en-CA" sz="9600" dirty="0" smtClean="0">
                <a:solidFill>
                  <a:schemeClr val="bg2">
                    <a:lumMod val="10000"/>
                  </a:schemeClr>
                </a:solidFill>
              </a:rPr>
              <a:t>			1919 - 1938</a:t>
            </a:r>
            <a:endParaRPr lang="en-CA" sz="9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Political Philosophy Cows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392"/>
            <a:ext cx="12192000" cy="5626608"/>
          </a:xfrm>
        </p:spPr>
        <p:txBody>
          <a:bodyPr>
            <a:noAutofit/>
          </a:bodyPr>
          <a:lstStyle/>
          <a:p>
            <a:r>
              <a:rPr lang="en-US" sz="4800" b="1" dirty="0"/>
              <a:t>Socialism:</a:t>
            </a:r>
            <a:r>
              <a:rPr lang="en-US" sz="4800" dirty="0"/>
              <a:t> You have two cows.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You </a:t>
            </a:r>
            <a:r>
              <a:rPr lang="en-US" sz="4800" dirty="0"/>
              <a:t>keep one, but must give </a:t>
            </a:r>
            <a:r>
              <a:rPr lang="en-US" sz="4800" dirty="0" smtClean="0"/>
              <a:t>the</a:t>
            </a:r>
            <a:br>
              <a:rPr lang="en-US" sz="4800" dirty="0" smtClean="0"/>
            </a:br>
            <a:r>
              <a:rPr lang="en-US" sz="4800" dirty="0" smtClean="0"/>
              <a:t>other </a:t>
            </a:r>
            <a:r>
              <a:rPr lang="en-US" sz="4800" dirty="0"/>
              <a:t>to your neighbor.</a:t>
            </a:r>
          </a:p>
          <a:p>
            <a:r>
              <a:rPr lang="en-US" sz="4800" b="1" dirty="0"/>
              <a:t>Communism:</a:t>
            </a:r>
            <a:r>
              <a:rPr lang="en-US" sz="4800" dirty="0"/>
              <a:t> You have two cows. The government takes both and provides you with milk.</a:t>
            </a:r>
          </a:p>
          <a:p>
            <a:r>
              <a:rPr lang="en-US" sz="4800" b="1" dirty="0"/>
              <a:t>Capitalism:</a:t>
            </a:r>
            <a:r>
              <a:rPr lang="en-US" sz="4800" dirty="0"/>
              <a:t> You have two cows. You sell one and buy a bull.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0"/>
            <a:ext cx="3901440" cy="29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" y="127794"/>
            <a:ext cx="8679407" cy="58285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8600"/>
            <a:ext cx="12192000" cy="1549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CA" sz="8000" b="1" dirty="0" smtClean="0"/>
              <a:t>The Russian Revolution (1917)</a:t>
            </a:r>
            <a:endParaRPr lang="en-CA" sz="8000" b="1" dirty="0"/>
          </a:p>
        </p:txBody>
      </p:sp>
    </p:spTree>
    <p:extLst>
      <p:ext uri="{BB962C8B-B14F-4D97-AF65-F5344CB8AC3E}">
        <p14:creationId xmlns:p14="http://schemas.microsoft.com/office/powerpoint/2010/main" val="40210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CA" sz="8000" b="1" dirty="0" smtClean="0"/>
              <a:t>Bolshevik and Bolshevism </a:t>
            </a:r>
            <a:endParaRPr lang="en-CA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3"/>
            <a:ext cx="6083300" cy="503237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4800" dirty="0" smtClean="0"/>
              <a:t>Russian Social Democratic Party </a:t>
            </a:r>
          </a:p>
          <a:p>
            <a:r>
              <a:rPr lang="en-CA" sz="4800" dirty="0" smtClean="0"/>
              <a:t>Renamed Communist Party</a:t>
            </a:r>
          </a:p>
          <a:p>
            <a:r>
              <a:rPr lang="en-CA" sz="4800" dirty="0" smtClean="0"/>
              <a:t>A person with subversive or radical political views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83300" y="1825623"/>
            <a:ext cx="6108700" cy="52629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Primarily used as a synonym for Communism</a:t>
            </a:r>
            <a:endParaRPr lang="en-CA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 smtClean="0"/>
          </a:p>
        </p:txBody>
      </p:sp>
    </p:spTree>
    <p:extLst>
      <p:ext uri="{BB962C8B-B14F-4D97-AF65-F5344CB8AC3E}">
        <p14:creationId xmlns:p14="http://schemas.microsoft.com/office/powerpoint/2010/main" val="6641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315455" cy="6857999"/>
          </a:xfrm>
        </p:spPr>
      </p:pic>
      <p:sp>
        <p:nvSpPr>
          <p:cNvPr id="5" name="TextBox 4"/>
          <p:cNvSpPr txBox="1"/>
          <p:nvPr/>
        </p:nvSpPr>
        <p:spPr>
          <a:xfrm>
            <a:off x="6473951" y="0"/>
            <a:ext cx="5718049" cy="6001643"/>
          </a:xfrm>
          <a:prstGeom prst="rect">
            <a:avLst/>
          </a:prstGeom>
          <a:solidFill>
            <a:srgbClr val="C59EE2"/>
          </a:solidFill>
        </p:spPr>
        <p:txBody>
          <a:bodyPr wrap="square" rtlCol="0">
            <a:spAutoFit/>
          </a:bodyPr>
          <a:lstStyle/>
          <a:p>
            <a:r>
              <a:rPr lang="en-CA" sz="4800" b="1" dirty="0" err="1" smtClean="0"/>
              <a:t>Strikebreaker</a:t>
            </a:r>
            <a:r>
              <a:rPr lang="en-CA" sz="4800" b="1" dirty="0" smtClean="0"/>
              <a:t> (scab)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A person hired to work while regular employees on strike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Someone who continues to work while on strike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8212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132" y="471487"/>
            <a:ext cx="6739468" cy="6005513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CA" sz="8000" b="1" dirty="0" smtClean="0"/>
              <a:t>Prices increases while the value of the dollar decreases.</a:t>
            </a:r>
            <a:endParaRPr lang="en-CA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92133" cy="3594100"/>
          </a:xfrm>
        </p:spPr>
      </p:pic>
    </p:spTree>
    <p:extLst>
      <p:ext uri="{BB962C8B-B14F-4D97-AF65-F5344CB8AC3E}">
        <p14:creationId xmlns:p14="http://schemas.microsoft.com/office/powerpoint/2010/main" val="21087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77" y="0"/>
            <a:ext cx="4461923" cy="6986253"/>
          </a:xfrm>
        </p:spPr>
      </p:pic>
      <p:sp>
        <p:nvSpPr>
          <p:cNvPr id="6" name="TextBox 5"/>
          <p:cNvSpPr txBox="1"/>
          <p:nvPr/>
        </p:nvSpPr>
        <p:spPr>
          <a:xfrm>
            <a:off x="341376" y="597408"/>
            <a:ext cx="7205472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Conscientious objector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A person who refuses military service for moral or religious reasons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5832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00" y="0"/>
            <a:ext cx="4654868" cy="7104877"/>
          </a:xfrm>
        </p:spPr>
      </p:pic>
    </p:spTree>
    <p:extLst>
      <p:ext uri="{BB962C8B-B14F-4D97-AF65-F5344CB8AC3E}">
        <p14:creationId xmlns:p14="http://schemas.microsoft.com/office/powerpoint/2010/main" val="408738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64"/>
            <a:ext cx="6413506" cy="5388864"/>
          </a:xfrm>
        </p:spPr>
      </p:pic>
      <p:sp>
        <p:nvSpPr>
          <p:cNvPr id="5" name="TextBox 4"/>
          <p:cNvSpPr txBox="1"/>
          <p:nvPr/>
        </p:nvSpPr>
        <p:spPr>
          <a:xfrm>
            <a:off x="6644640" y="512064"/>
            <a:ext cx="5340096" cy="526297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One Big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800" dirty="0" smtClean="0"/>
              <a:t>An attempt to organize all workers into one single labour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800" dirty="0" smtClean="0"/>
              <a:t>In western Canada only 1919-1920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2369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images from Google Images</a:t>
            </a:r>
          </a:p>
          <a:p>
            <a:r>
              <a:rPr lang="en-CA" dirty="0" smtClean="0"/>
              <a:t>Definitions from Merriam-Webster Online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057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690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10000" b="1" dirty="0" smtClean="0"/>
              <a:t>Do workers have the right to strike?</a:t>
            </a:r>
            <a:endParaRPr lang="en-CA" sz="10000" b="1" dirty="0"/>
          </a:p>
        </p:txBody>
      </p:sp>
    </p:spTree>
    <p:extLst>
      <p:ext uri="{BB962C8B-B14F-4D97-AF65-F5344CB8AC3E}">
        <p14:creationId xmlns:p14="http://schemas.microsoft.com/office/powerpoint/2010/main" val="28674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0417"/>
            <a:ext cx="11085576" cy="62544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10000" b="1" dirty="0" smtClean="0"/>
              <a:t>Does the government have the right to force workers back to work?</a:t>
            </a:r>
            <a:endParaRPr lang="en-CA" sz="10000" b="1" dirty="0"/>
          </a:p>
        </p:txBody>
      </p:sp>
    </p:spTree>
    <p:extLst>
      <p:ext uri="{BB962C8B-B14F-4D97-AF65-F5344CB8AC3E}">
        <p14:creationId xmlns:p14="http://schemas.microsoft.com/office/powerpoint/2010/main" val="133262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690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10000" b="1" dirty="0" smtClean="0"/>
              <a:t>Do people have the right to demonstrate (protest)?</a:t>
            </a:r>
            <a:endParaRPr lang="en-CA" sz="10000" b="1" dirty="0"/>
          </a:p>
        </p:txBody>
      </p:sp>
    </p:spTree>
    <p:extLst>
      <p:ext uri="{BB962C8B-B14F-4D97-AF65-F5344CB8AC3E}">
        <p14:creationId xmlns:p14="http://schemas.microsoft.com/office/powerpoint/2010/main" val="272718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3841"/>
            <a:ext cx="11170920" cy="61081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10000" b="1" dirty="0" smtClean="0"/>
              <a:t>Does the government have the right to send in the police to end protests?</a:t>
            </a:r>
            <a:endParaRPr lang="en-CA" sz="10000" b="1" dirty="0"/>
          </a:p>
        </p:txBody>
      </p:sp>
    </p:spTree>
    <p:extLst>
      <p:ext uri="{BB962C8B-B14F-4D97-AF65-F5344CB8AC3E}">
        <p14:creationId xmlns:p14="http://schemas.microsoft.com/office/powerpoint/2010/main" val="7193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599"/>
            <a:ext cx="9042400" cy="68444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8613689">
            <a:off x="-882539" y="2580130"/>
            <a:ext cx="6864096" cy="872272"/>
          </a:xfrm>
        </p:spPr>
        <p:txBody>
          <a:bodyPr>
            <a:noAutofit/>
          </a:bodyPr>
          <a:lstStyle/>
          <a:p>
            <a:r>
              <a:rPr lang="en-CA" sz="8000" b="1" dirty="0" smtClean="0">
                <a:solidFill>
                  <a:srgbClr val="800000"/>
                </a:solidFill>
              </a:rPr>
              <a:t>The Spanish Flu</a:t>
            </a:r>
            <a:endParaRPr lang="en-CA" sz="8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5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4"/>
            <a:ext cx="4406900" cy="6695411"/>
          </a:xfrm>
        </p:spPr>
      </p:pic>
      <p:sp>
        <p:nvSpPr>
          <p:cNvPr id="5" name="TextBox 4"/>
          <p:cNvSpPr txBox="1"/>
          <p:nvPr/>
        </p:nvSpPr>
        <p:spPr>
          <a:xfrm>
            <a:off x="4686300" y="736600"/>
            <a:ext cx="6946900" cy="526297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Capitalism 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Economic system with private or corporate ownership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Distribution of goods is through the Free Market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8665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97" y="0"/>
            <a:ext cx="6122503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731520"/>
            <a:ext cx="6181344" cy="60016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Socialism 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Economic system of collective or government ownership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b="1" dirty="0" smtClean="0"/>
              <a:t>Stage between Capitalism and Communism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14013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6371" cy="4608576"/>
          </a:xfrm>
        </p:spPr>
      </p:pic>
      <p:sp>
        <p:nvSpPr>
          <p:cNvPr id="5" name="TextBox 4"/>
          <p:cNvSpPr txBox="1"/>
          <p:nvPr/>
        </p:nvSpPr>
        <p:spPr>
          <a:xfrm>
            <a:off x="7176371" y="0"/>
            <a:ext cx="5015629" cy="67403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Communism is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As a theory is no private property, equitable distribution of goods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In practice has meant complete state control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618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216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The Interwar Years In Canada</vt:lpstr>
      <vt:lpstr>Do workers have the right to strike?</vt:lpstr>
      <vt:lpstr>Does the government have the right to force workers back to work?</vt:lpstr>
      <vt:lpstr>Do people have the right to demonstrate (protest)?</vt:lpstr>
      <vt:lpstr>Does the government have the right to send in the police to end protests?</vt:lpstr>
      <vt:lpstr>The Spanish Flu</vt:lpstr>
      <vt:lpstr>PowerPoint Presentation</vt:lpstr>
      <vt:lpstr>PowerPoint Presentation</vt:lpstr>
      <vt:lpstr>PowerPoint Presentation</vt:lpstr>
      <vt:lpstr>Political Philosophy Cows</vt:lpstr>
      <vt:lpstr>The Russian Revolution (1917)</vt:lpstr>
      <vt:lpstr>Bolshevik and Bolshevism </vt:lpstr>
      <vt:lpstr>PowerPoint Presentation</vt:lpstr>
      <vt:lpstr>Prices increases while the value of the dollar decreases.</vt:lpstr>
      <vt:lpstr>PowerPoint Presentation</vt:lpstr>
      <vt:lpstr>PowerPoint Presentation</vt:lpstr>
      <vt:lpstr>PowerPoint Presentation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Interwar Years In Canada</dc:title>
  <dc:creator>teacher</dc:creator>
  <cp:lastModifiedBy>teacher</cp:lastModifiedBy>
  <cp:revision>17</cp:revision>
  <dcterms:created xsi:type="dcterms:W3CDTF">2015-02-27T05:01:10Z</dcterms:created>
  <dcterms:modified xsi:type="dcterms:W3CDTF">2015-03-02T20:52:48Z</dcterms:modified>
</cp:coreProperties>
</file>