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91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4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4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52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5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3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0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00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78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69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78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5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258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CA" b="1" dirty="0" smtClean="0"/>
              <a:t>Prime Minister W. L. Mackenzie King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1492"/>
            <a:ext cx="12192000" cy="76650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CA" sz="5400" b="1" dirty="0" smtClean="0"/>
              <a:t>1921-1926, 1926-1930, and 1935-1948</a:t>
            </a:r>
            <a:endParaRPr lang="en-CA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64" y="1112584"/>
            <a:ext cx="8861271" cy="497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A little more to think about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Focused on industrial areas (Ontario and Quebec)</a:t>
            </a:r>
          </a:p>
          <a:p>
            <a:r>
              <a:rPr lang="en-CA" sz="4800" dirty="0" smtClean="0"/>
              <a:t>Reluctant to adopt Keynesian Economics but did provide some federal funding to stimulate economy</a:t>
            </a:r>
          </a:p>
          <a:p>
            <a:pPr marL="0" indent="0">
              <a:buNone/>
            </a:pP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578" y="4399787"/>
            <a:ext cx="5360670" cy="245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Failure to Act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Stock market crash in 1929</a:t>
            </a:r>
          </a:p>
          <a:p>
            <a:r>
              <a:rPr lang="en-CA" sz="4800" dirty="0" smtClean="0"/>
              <a:t>Bennett (opposition leader) demanded action</a:t>
            </a:r>
          </a:p>
          <a:p>
            <a:r>
              <a:rPr lang="en-CA" sz="4800" dirty="0" smtClean="0"/>
              <a:t>King did not believe there</a:t>
            </a:r>
            <a:br>
              <a:rPr lang="en-CA" sz="4800" dirty="0" smtClean="0"/>
            </a:br>
            <a:r>
              <a:rPr lang="en-CA" sz="4800" dirty="0" smtClean="0"/>
              <a:t> was a need</a:t>
            </a:r>
          </a:p>
          <a:p>
            <a:r>
              <a:rPr lang="en-CA" sz="4800" dirty="0" smtClean="0"/>
              <a:t>Assumed only speculators </a:t>
            </a:r>
            <a:br>
              <a:rPr lang="en-CA" sz="4800" dirty="0" smtClean="0"/>
            </a:br>
            <a:r>
              <a:rPr lang="en-CA" sz="4800" dirty="0" smtClean="0"/>
              <a:t>hurt</a:t>
            </a: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13" y="3135360"/>
            <a:ext cx="4989104" cy="37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Failure to Act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9344"/>
            <a:ext cx="77724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Talk of unemployment was exaggerated</a:t>
            </a:r>
          </a:p>
          <a:p>
            <a:r>
              <a:rPr lang="en-CA" sz="4800" dirty="0" smtClean="0"/>
              <a:t>It was early and only starting to register a drop, next spring will bring more jobs and higher prices</a:t>
            </a:r>
          </a:p>
          <a:p>
            <a:r>
              <a:rPr lang="en-CA" sz="4800" dirty="0" smtClean="0"/>
              <a:t>It was a temporary recession</a:t>
            </a:r>
            <a:endParaRPr lang="en-CA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9344"/>
            <a:ext cx="4350926" cy="372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604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Five-Cent Piece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Conservatives argued </a:t>
            </a:r>
            <a:br>
              <a:rPr lang="en-CA" sz="4800" dirty="0" smtClean="0"/>
            </a:br>
            <a:r>
              <a:rPr lang="en-CA" sz="4800" dirty="0" smtClean="0"/>
              <a:t>financial assistance to </a:t>
            </a:r>
            <a:br>
              <a:rPr lang="en-CA" sz="4800" dirty="0" smtClean="0"/>
            </a:br>
            <a:r>
              <a:rPr lang="en-CA" sz="4800" dirty="0" smtClean="0"/>
              <a:t>the provinces was needed</a:t>
            </a:r>
          </a:p>
          <a:p>
            <a:r>
              <a:rPr lang="en-CA" sz="4800" dirty="0" smtClean="0"/>
              <a:t>King saw it as partisan politics and said he “would not give them a five-cent piece”</a:t>
            </a:r>
          </a:p>
          <a:p>
            <a:r>
              <a:rPr lang="en-CA" sz="4800" dirty="0" smtClean="0"/>
              <a:t>Used against him in the election </a:t>
            </a: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1"/>
            <a:ext cx="4826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Banks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43300"/>
            <a:ext cx="12192000" cy="331470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Proposed a government-controlled banks</a:t>
            </a:r>
          </a:p>
          <a:p>
            <a:r>
              <a:rPr lang="en-CA" sz="4800" dirty="0" smtClean="0"/>
              <a:t>The state should play a role in determining fiscal policy</a:t>
            </a:r>
          </a:p>
          <a:p>
            <a:r>
              <a:rPr lang="en-CA" sz="4800" dirty="0" smtClean="0"/>
              <a:t>More intervention than the Bank of Canada</a:t>
            </a:r>
          </a:p>
          <a:p>
            <a:pPr marL="0" indent="0">
              <a:buNone/>
            </a:pP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2" y="92075"/>
            <a:ext cx="3513138" cy="35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King or Chaos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Ran against Bennett in 1935 </a:t>
            </a:r>
          </a:p>
          <a:p>
            <a:r>
              <a:rPr lang="en-CA" sz="4800" dirty="0" smtClean="0"/>
              <a:t>People discontent under </a:t>
            </a:r>
            <a:br>
              <a:rPr lang="en-CA" sz="4800" dirty="0" smtClean="0"/>
            </a:br>
            <a:r>
              <a:rPr lang="en-CA" sz="4800" dirty="0" smtClean="0"/>
              <a:t>conservative government </a:t>
            </a:r>
            <a:br>
              <a:rPr lang="en-CA" sz="4800" dirty="0" smtClean="0"/>
            </a:br>
            <a:r>
              <a:rPr lang="en-CA" sz="4800" dirty="0" smtClean="0"/>
              <a:t>re-elects the liberals under </a:t>
            </a:r>
            <a:br>
              <a:rPr lang="en-CA" sz="4800" dirty="0" smtClean="0"/>
            </a:br>
            <a:r>
              <a:rPr lang="en-CA" sz="4800" dirty="0" smtClean="0"/>
              <a:t>King</a:t>
            </a:r>
          </a:p>
          <a:p>
            <a:pPr marL="0" indent="0">
              <a:buNone/>
            </a:pP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671" y="1717548"/>
            <a:ext cx="3940885" cy="502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Trade with the US 1935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376" y="1609344"/>
            <a:ext cx="8802624" cy="5248656"/>
          </a:xfrm>
        </p:spPr>
        <p:txBody>
          <a:bodyPr>
            <a:normAutofit lnSpcReduction="10000"/>
          </a:bodyPr>
          <a:lstStyle/>
          <a:p>
            <a:r>
              <a:rPr lang="en-CA" sz="4800" dirty="0" smtClean="0"/>
              <a:t>Election promise was to negotiate a trade treaty with the US</a:t>
            </a:r>
          </a:p>
          <a:p>
            <a:r>
              <a:rPr lang="en-CA" sz="4800" dirty="0" smtClean="0"/>
              <a:t>Within two weeks of taking office went to Washington and returned with a deal </a:t>
            </a:r>
          </a:p>
          <a:p>
            <a:r>
              <a:rPr lang="en-CA" sz="4800" dirty="0" smtClean="0"/>
              <a:t>Modest but gave Canadian farm products access </a:t>
            </a: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9344"/>
            <a:ext cx="3377636" cy="36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2738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Consultations 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Conference with premiers</a:t>
            </a:r>
          </a:p>
          <a:p>
            <a:r>
              <a:rPr lang="en-CA" sz="4800" dirty="0" smtClean="0"/>
              <a:t>Federal grants to provinces </a:t>
            </a:r>
            <a:br>
              <a:rPr lang="en-CA" sz="4800" dirty="0" smtClean="0"/>
            </a:br>
            <a:r>
              <a:rPr lang="en-CA" sz="4800" dirty="0" smtClean="0"/>
              <a:t>continued to 1936</a:t>
            </a:r>
          </a:p>
          <a:p>
            <a:r>
              <a:rPr lang="en-CA" sz="4800" dirty="0" smtClean="0"/>
              <a:t>Objective to have each level of government pay for its programs from its own tax sources</a:t>
            </a:r>
          </a:p>
          <a:p>
            <a:r>
              <a:rPr lang="en-CA" sz="4800" dirty="0" smtClean="0"/>
              <a:t>Assumed new distribution of powers would emerge from discussion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0"/>
            <a:ext cx="4856480" cy="392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Social Welfare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Relief to farmers</a:t>
            </a:r>
          </a:p>
          <a:p>
            <a:r>
              <a:rPr lang="en-CA" sz="4800" dirty="0" smtClean="0"/>
              <a:t>Laid the groundwork for</a:t>
            </a:r>
            <a:br>
              <a:rPr lang="en-CA" sz="4800" dirty="0" smtClean="0"/>
            </a:br>
            <a:r>
              <a:rPr lang="en-CA" sz="4800" dirty="0" smtClean="0"/>
              <a:t> national unemployment </a:t>
            </a:r>
            <a:br>
              <a:rPr lang="en-CA" sz="4800" dirty="0" smtClean="0"/>
            </a:br>
            <a:r>
              <a:rPr lang="en-CA" sz="4800" dirty="0" smtClean="0"/>
              <a:t>insurance</a:t>
            </a:r>
          </a:p>
          <a:p>
            <a:r>
              <a:rPr lang="en-CA" sz="4800" dirty="0" smtClean="0"/>
              <a:t>National Housing Act (1938)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063" y="1079025"/>
            <a:ext cx="4063601" cy="577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187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Prime Minister W. L. Mackenzie King</vt:lpstr>
      <vt:lpstr>Failure to Act</vt:lpstr>
      <vt:lpstr>Failure to Act</vt:lpstr>
      <vt:lpstr>Five-Cent Piece</vt:lpstr>
      <vt:lpstr>Banks</vt:lpstr>
      <vt:lpstr>King or Chaos</vt:lpstr>
      <vt:lpstr>Trade with the US 1935</vt:lpstr>
      <vt:lpstr>Consultations </vt:lpstr>
      <vt:lpstr>Social Welfare</vt:lpstr>
      <vt:lpstr>A little more to think about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Minister R.B. Bennett</dc:title>
  <dc:creator>teacher</dc:creator>
  <cp:lastModifiedBy>teacher</cp:lastModifiedBy>
  <cp:revision>20</cp:revision>
  <dcterms:created xsi:type="dcterms:W3CDTF">2015-03-09T05:12:49Z</dcterms:created>
  <dcterms:modified xsi:type="dcterms:W3CDTF">2015-03-11T17:34:30Z</dcterms:modified>
</cp:coreProperties>
</file>