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2" r:id="rId5"/>
    <p:sldId id="259" r:id="rId6"/>
    <p:sldId id="261" r:id="rId7"/>
    <p:sldId id="260" r:id="rId8"/>
    <p:sldId id="263" r:id="rId9"/>
    <p:sldId id="257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8D8A-3A66-4413-AFED-26BC17EFF949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D8E3-3CE2-4630-9172-9DE79E9E12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79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8D8A-3A66-4413-AFED-26BC17EFF949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D8E3-3CE2-4630-9172-9DE79E9E12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324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8D8A-3A66-4413-AFED-26BC17EFF949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D8E3-3CE2-4630-9172-9DE79E9E12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779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8D8A-3A66-4413-AFED-26BC17EFF949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D8E3-3CE2-4630-9172-9DE79E9E12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38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8D8A-3A66-4413-AFED-26BC17EFF949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D8E3-3CE2-4630-9172-9DE79E9E12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263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8D8A-3A66-4413-AFED-26BC17EFF949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D8E3-3CE2-4630-9172-9DE79E9E12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702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8D8A-3A66-4413-AFED-26BC17EFF949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D8E3-3CE2-4630-9172-9DE79E9E12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033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8D8A-3A66-4413-AFED-26BC17EFF949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D8E3-3CE2-4630-9172-9DE79E9E12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830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8D8A-3A66-4413-AFED-26BC17EFF949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D8E3-3CE2-4630-9172-9DE79E9E12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349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8D8A-3A66-4413-AFED-26BC17EFF949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D8E3-3CE2-4630-9172-9DE79E9E12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78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8D8A-3A66-4413-AFED-26BC17EFF949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D8E3-3CE2-4630-9172-9DE79E9E12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846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A8D8A-3A66-4413-AFED-26BC17EFF949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BD8E3-3CE2-4630-9172-9DE79E9E12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1240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524" y="0"/>
            <a:ext cx="8388604" cy="683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80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666" y="168624"/>
            <a:ext cx="8357997" cy="6527978"/>
          </a:xfrm>
        </p:spPr>
      </p:pic>
    </p:spTree>
    <p:extLst>
      <p:ext uri="{BB962C8B-B14F-4D97-AF65-F5344CB8AC3E}">
        <p14:creationId xmlns:p14="http://schemas.microsoft.com/office/powerpoint/2010/main" val="3939151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690688"/>
          </a:xfrm>
        </p:spPr>
        <p:txBody>
          <a:bodyPr>
            <a:noAutofit/>
          </a:bodyPr>
          <a:lstStyle/>
          <a:p>
            <a:r>
              <a:rPr lang="en-CA" sz="6600" dirty="0" smtClean="0"/>
              <a:t>Battle of Hong Kong -  Basic facts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5167310"/>
          </a:xfrm>
        </p:spPr>
        <p:txBody>
          <a:bodyPr>
            <a:normAutofit/>
          </a:bodyPr>
          <a:lstStyle/>
          <a:p>
            <a:r>
              <a:rPr lang="en-CA" sz="4800" dirty="0" smtClean="0"/>
              <a:t>8 hours after Pearl Harbour</a:t>
            </a:r>
          </a:p>
          <a:p>
            <a:r>
              <a:rPr lang="en-CA" sz="4800" dirty="0" smtClean="0"/>
              <a:t>1975 Canadian soldiers and 2 nurses stationed in Hong Kong </a:t>
            </a:r>
          </a:p>
          <a:p>
            <a:r>
              <a:rPr lang="en-CA" sz="4800" dirty="0" smtClean="0"/>
              <a:t>Allied forces greatly outnumbered </a:t>
            </a:r>
          </a:p>
          <a:p>
            <a:r>
              <a:rPr lang="en-CA" sz="4800" dirty="0" smtClean="0"/>
              <a:t>Fought to the bitter end</a:t>
            </a:r>
          </a:p>
        </p:txBody>
      </p:sp>
    </p:spTree>
    <p:extLst>
      <p:ext uri="{BB962C8B-B14F-4D97-AF65-F5344CB8AC3E}">
        <p14:creationId xmlns:p14="http://schemas.microsoft.com/office/powerpoint/2010/main" val="104731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77696"/>
          </a:xfrm>
        </p:spPr>
        <p:txBody>
          <a:bodyPr>
            <a:noAutofit/>
          </a:bodyPr>
          <a:lstStyle/>
          <a:p>
            <a:r>
              <a:rPr lang="en-CA" sz="6600" dirty="0" smtClean="0"/>
              <a:t>Battle of Hong Kong -  Basic facts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7840"/>
            <a:ext cx="12192000" cy="5090160"/>
          </a:xfrm>
        </p:spPr>
        <p:txBody>
          <a:bodyPr>
            <a:normAutofit/>
          </a:bodyPr>
          <a:lstStyle/>
          <a:p>
            <a:r>
              <a:rPr lang="en-CA" sz="4800" dirty="0" smtClean="0"/>
              <a:t>On “Black Christmas” 1941 finally surrendered</a:t>
            </a:r>
          </a:p>
          <a:p>
            <a:r>
              <a:rPr lang="en-CA" sz="4800" dirty="0" smtClean="0"/>
              <a:t>1685 surviving Canadians went to Prisoner of War (POW) camps</a:t>
            </a:r>
          </a:p>
          <a:p>
            <a:r>
              <a:rPr lang="en-CA" sz="4800" dirty="0" smtClean="0"/>
              <a:t>260 died in the camps</a:t>
            </a:r>
          </a:p>
          <a:p>
            <a:r>
              <a:rPr lang="en-CA" sz="4800" dirty="0" smtClean="0"/>
              <a:t>Canadian government compensated veterans</a:t>
            </a:r>
          </a:p>
          <a:p>
            <a:r>
              <a:rPr lang="en-CA" sz="4800" dirty="0" smtClean="0"/>
              <a:t>Japan apologized for their treatment in 2011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254042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9600" b="1" dirty="0"/>
              <a:t>Geneva Convention 1929 – Prisoners of War</a:t>
            </a:r>
          </a:p>
        </p:txBody>
      </p:sp>
    </p:spTree>
    <p:extLst>
      <p:ext uri="{BB962C8B-B14F-4D97-AF65-F5344CB8AC3E}">
        <p14:creationId xmlns:p14="http://schemas.microsoft.com/office/powerpoint/2010/main" val="75993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CA" sz="6600" dirty="0" smtClean="0"/>
              <a:t>Prisoners of War must be: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2768"/>
            <a:ext cx="12192000" cy="5285232"/>
          </a:xfrm>
        </p:spPr>
        <p:txBody>
          <a:bodyPr>
            <a:normAutofit/>
          </a:bodyPr>
          <a:lstStyle/>
          <a:p>
            <a:pPr fontAlgn="base"/>
            <a:r>
              <a:rPr lang="en-US" sz="4800" dirty="0" smtClean="0"/>
              <a:t>Shown respect at all times</a:t>
            </a:r>
          </a:p>
          <a:p>
            <a:pPr fontAlgn="base"/>
            <a:r>
              <a:rPr lang="en-US" sz="4800" dirty="0" smtClean="0"/>
              <a:t>Allowed to notify their next of kin and the International Red Cross of their capture.</a:t>
            </a:r>
          </a:p>
          <a:p>
            <a:pPr fontAlgn="base"/>
            <a:r>
              <a:rPr lang="en-US" sz="4800" dirty="0" smtClean="0"/>
              <a:t>Allowed to correspond with relatives and to receive relief parcels.</a:t>
            </a:r>
          </a:p>
          <a:p>
            <a:pPr fontAlgn="base"/>
            <a:r>
              <a:rPr lang="en-US" sz="4800" dirty="0" smtClean="0"/>
              <a:t>Given adequate food and clothing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119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CA" sz="6600" dirty="0" smtClean="0"/>
              <a:t>Prisoners of War must be: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Autofit/>
          </a:bodyPr>
          <a:lstStyle/>
          <a:p>
            <a:pPr fontAlgn="base"/>
            <a:r>
              <a:rPr lang="en-US" sz="4400" dirty="0"/>
              <a:t>Provided with shelter equivalent to those of their captor's troops</a:t>
            </a:r>
          </a:p>
          <a:p>
            <a:pPr fontAlgn="base"/>
            <a:r>
              <a:rPr lang="en-US" sz="4400" dirty="0"/>
              <a:t>Given medical care</a:t>
            </a:r>
          </a:p>
          <a:p>
            <a:pPr fontAlgn="base"/>
            <a:r>
              <a:rPr lang="en-US" sz="4400" dirty="0"/>
              <a:t>Paid for any work they do</a:t>
            </a:r>
          </a:p>
          <a:p>
            <a:pPr fontAlgn="base"/>
            <a:r>
              <a:rPr lang="en-US" sz="4400" dirty="0"/>
              <a:t>Sent home if seriously ill or wounded provided they agree not to resume active military </a:t>
            </a:r>
            <a:r>
              <a:rPr lang="en-US" sz="4400" dirty="0" smtClean="0"/>
              <a:t>duties.</a:t>
            </a:r>
          </a:p>
          <a:p>
            <a:pPr fontAlgn="base"/>
            <a:r>
              <a:rPr lang="en-US" sz="4400" dirty="0" smtClean="0"/>
              <a:t>Quickly </a:t>
            </a:r>
            <a:r>
              <a:rPr lang="en-US" sz="4400" dirty="0"/>
              <a:t>released and sent home when the war is over.</a:t>
            </a:r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30454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0"/>
            <a:ext cx="10515600" cy="1325563"/>
          </a:xfrm>
        </p:spPr>
        <p:txBody>
          <a:bodyPr>
            <a:noAutofit/>
          </a:bodyPr>
          <a:lstStyle/>
          <a:p>
            <a:r>
              <a:rPr lang="en-US" sz="6600" dirty="0"/>
              <a:t>Prisoners of War must not be</a:t>
            </a:r>
            <a:r>
              <a:rPr lang="en-US" sz="6600" dirty="0" smtClean="0"/>
              <a:t>: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533016"/>
            <a:ext cx="11981180" cy="5221351"/>
          </a:xfrm>
        </p:spPr>
        <p:txBody>
          <a:bodyPr>
            <a:noAutofit/>
          </a:bodyPr>
          <a:lstStyle/>
          <a:p>
            <a:pPr fontAlgn="base"/>
            <a:r>
              <a:rPr lang="en-US" sz="4800" dirty="0" smtClean="0"/>
              <a:t>Forced </a:t>
            </a:r>
            <a:r>
              <a:rPr lang="en-US" sz="4800" dirty="0"/>
              <a:t>to give any information except their name, rank and number</a:t>
            </a:r>
          </a:p>
          <a:p>
            <a:pPr fontAlgn="base"/>
            <a:r>
              <a:rPr lang="en-US" sz="4800" dirty="0"/>
              <a:t>Deprived of money or valuables without a receipt and guarantee they will be returned at the time of release</a:t>
            </a:r>
          </a:p>
          <a:p>
            <a:pPr fontAlgn="base"/>
            <a:r>
              <a:rPr lang="en-US" sz="4800" dirty="0"/>
              <a:t>Given individual privileges other than on grounds of health, sex, age or military rank</a:t>
            </a:r>
          </a:p>
          <a:p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719650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23160"/>
            <a:ext cx="12192000" cy="4934839"/>
          </a:xfrm>
        </p:spPr>
        <p:txBody>
          <a:bodyPr>
            <a:normAutofit/>
          </a:bodyPr>
          <a:lstStyle/>
          <a:p>
            <a:pPr fontAlgn="base"/>
            <a:r>
              <a:rPr lang="en-US" sz="4800" dirty="0"/>
              <a:t>Held in close confinement e.g. solitary confinement unless they have broken any laws. They can however have their freedom restricted for security reasons.</a:t>
            </a:r>
          </a:p>
          <a:p>
            <a:pPr fontAlgn="base"/>
            <a:r>
              <a:rPr lang="en-US" sz="4800" dirty="0"/>
              <a:t>Be forced to do military or dangerous or unhealthy work.</a:t>
            </a:r>
          </a:p>
          <a:p>
            <a:endParaRPr lang="en-CA" sz="4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89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smtClean="0"/>
              <a:t>Prisoners of War must not be: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1784546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63" y="365125"/>
            <a:ext cx="10718873" cy="5933662"/>
          </a:xfrm>
        </p:spPr>
      </p:pic>
    </p:spTree>
    <p:extLst>
      <p:ext uri="{BB962C8B-B14F-4D97-AF65-F5344CB8AC3E}">
        <p14:creationId xmlns:p14="http://schemas.microsoft.com/office/powerpoint/2010/main" val="336311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</TotalTime>
  <Words>219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Battle of Hong Kong -  Basic facts</vt:lpstr>
      <vt:lpstr>Battle of Hong Kong -  Basic facts</vt:lpstr>
      <vt:lpstr>PowerPoint Presentation</vt:lpstr>
      <vt:lpstr>Prisoners of War must be:</vt:lpstr>
      <vt:lpstr>Prisoners of War must be:</vt:lpstr>
      <vt:lpstr>Prisoners of War must not be: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5</cp:revision>
  <dcterms:created xsi:type="dcterms:W3CDTF">2015-04-07T06:11:39Z</dcterms:created>
  <dcterms:modified xsi:type="dcterms:W3CDTF">2015-04-14T21:53:41Z</dcterms:modified>
</cp:coreProperties>
</file>