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724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22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76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08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64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10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39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38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17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6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14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014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96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239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271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302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782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140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05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357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02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49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91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332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4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15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336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675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552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521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565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960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39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0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299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084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026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299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81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72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558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86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59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12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584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2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73A7-007A-41C1-9AC3-1167113CACC0}" type="datetimeFigureOut">
              <a:rPr lang="en-CA" smtClean="0"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0E20-8EC3-474B-8244-32307FA43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84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700" y="0"/>
            <a:ext cx="7686503" cy="4266736"/>
          </a:xfrm>
        </p:spPr>
        <p:txBody>
          <a:bodyPr/>
          <a:lstStyle/>
          <a:p>
            <a:pPr algn="l"/>
            <a:r>
              <a:rPr lang="en-CA" sz="7200" b="1" dirty="0" smtClean="0">
                <a:solidFill>
                  <a:schemeClr val="tx1"/>
                </a:solidFill>
              </a:rPr>
              <a:t>Consequences of the Great Depression in Canada</a:t>
            </a:r>
            <a:endParaRPr lang="en-CA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02" y="3159858"/>
            <a:ext cx="6199198" cy="36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1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9" y="0"/>
            <a:ext cx="10274062" cy="6678139"/>
          </a:xfrm>
        </p:spPr>
      </p:pic>
    </p:spTree>
    <p:extLst>
      <p:ext uri="{BB962C8B-B14F-4D97-AF65-F5344CB8AC3E}">
        <p14:creationId xmlns:p14="http://schemas.microsoft.com/office/powerpoint/2010/main" val="29015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99218"/>
            <a:ext cx="10161927" cy="6466681"/>
          </a:xfrm>
        </p:spPr>
      </p:pic>
    </p:spTree>
    <p:extLst>
      <p:ext uri="{BB962C8B-B14F-4D97-AF65-F5344CB8AC3E}">
        <p14:creationId xmlns:p14="http://schemas.microsoft.com/office/powerpoint/2010/main" val="19385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9700"/>
            <a:ext cx="9118600" cy="6842718"/>
          </a:xfrm>
        </p:spPr>
      </p:pic>
    </p:spTree>
    <p:extLst>
      <p:ext uri="{BB962C8B-B14F-4D97-AF65-F5344CB8AC3E}">
        <p14:creationId xmlns:p14="http://schemas.microsoft.com/office/powerpoint/2010/main" val="8658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7000"/>
            <a:ext cx="5391066" cy="5562600"/>
          </a:xfrm>
        </p:spPr>
      </p:pic>
      <p:sp>
        <p:nvSpPr>
          <p:cNvPr id="5" name="TextBox 4"/>
          <p:cNvSpPr txBox="1"/>
          <p:nvPr/>
        </p:nvSpPr>
        <p:spPr>
          <a:xfrm>
            <a:off x="5492666" y="1003300"/>
            <a:ext cx="6210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CA" sz="4800" b="1" dirty="0" smtClean="0"/>
              <a:t>Factories closed</a:t>
            </a:r>
          </a:p>
          <a:p>
            <a:endParaRPr lang="en-CA" sz="4800" b="1" dirty="0" smtClean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CA" sz="4800" b="1" dirty="0" smtClean="0"/>
              <a:t>Unemployment reached 27% at the height in 1933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184459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734" y="266700"/>
            <a:ext cx="8596668" cy="1320800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solidFill>
                  <a:schemeClr val="tx1"/>
                </a:solidFill>
              </a:rPr>
              <a:t>Resource Based Economy</a:t>
            </a:r>
            <a:endParaRPr lang="en-CA" sz="4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" y="1475580"/>
            <a:ext cx="4099969" cy="30710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2" y="1221580"/>
            <a:ext cx="5551488" cy="3694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26" y="3317080"/>
            <a:ext cx="4808197" cy="35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555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4" y="4572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solidFill>
                  <a:schemeClr val="tx1"/>
                </a:solidFill>
              </a:rPr>
              <a:t>Mackenzie King versus Bennett</a:t>
            </a:r>
            <a:endParaRPr lang="en-CA" sz="4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22" y="1270000"/>
            <a:ext cx="6321778" cy="355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380"/>
            <a:ext cx="3947827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320800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solidFill>
                  <a:schemeClr val="tx1"/>
                </a:solidFill>
              </a:rPr>
              <a:t>Restricting Immigration</a:t>
            </a:r>
            <a:endParaRPr lang="en-CA" sz="4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16" y="1930400"/>
            <a:ext cx="6178808" cy="4927600"/>
          </a:xfrm>
        </p:spPr>
      </p:pic>
    </p:spTree>
    <p:extLst>
      <p:ext uri="{BB962C8B-B14F-4D97-AF65-F5344CB8AC3E}">
        <p14:creationId xmlns:p14="http://schemas.microsoft.com/office/powerpoint/2010/main" val="280495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8928100" cy="6865709"/>
          </a:xfrm>
        </p:spPr>
      </p:pic>
    </p:spTree>
    <p:extLst>
      <p:ext uri="{BB962C8B-B14F-4D97-AF65-F5344CB8AC3E}">
        <p14:creationId xmlns:p14="http://schemas.microsoft.com/office/powerpoint/2010/main" val="35791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7500" cy="4241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3" y="3759753"/>
            <a:ext cx="5537199" cy="30093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83" y="771525"/>
            <a:ext cx="6020935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7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0"/>
            <a:ext cx="10197026" cy="6858000"/>
          </a:xfrm>
        </p:spPr>
      </p:pic>
    </p:spTree>
    <p:extLst>
      <p:ext uri="{BB962C8B-B14F-4D97-AF65-F5344CB8AC3E}">
        <p14:creationId xmlns:p14="http://schemas.microsoft.com/office/powerpoint/2010/main" val="2666583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27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Trebuchet MS</vt:lpstr>
      <vt:lpstr>Wingdings</vt:lpstr>
      <vt:lpstr>Wingdings 3</vt:lpstr>
      <vt:lpstr>Ion</vt:lpstr>
      <vt:lpstr>Facet</vt:lpstr>
      <vt:lpstr>Office Theme</vt:lpstr>
      <vt:lpstr>Consequences of the Great Depression in Canada</vt:lpstr>
      <vt:lpstr>PowerPoint Presentation</vt:lpstr>
      <vt:lpstr>Resource Based Economy</vt:lpstr>
      <vt:lpstr>PowerPoint Presentation</vt:lpstr>
      <vt:lpstr>Mackenzie King versus Bennett</vt:lpstr>
      <vt:lpstr>Restricting Immigration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the Great Depression in Canada</dc:title>
  <dc:creator>teacher</dc:creator>
  <cp:lastModifiedBy>teacher</cp:lastModifiedBy>
  <cp:revision>9</cp:revision>
  <dcterms:created xsi:type="dcterms:W3CDTF">2015-03-06T03:39:08Z</dcterms:created>
  <dcterms:modified xsi:type="dcterms:W3CDTF">2015-03-06T17:14:25Z</dcterms:modified>
</cp:coreProperties>
</file>