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61" r:id="rId4"/>
    <p:sldId id="262" r:id="rId5"/>
    <p:sldId id="263" r:id="rId6"/>
    <p:sldId id="264" r:id="rId7"/>
    <p:sldId id="265" r:id="rId8"/>
    <p:sldId id="266" r:id="rId9"/>
    <p:sldId id="257" r:id="rId10"/>
    <p:sldId id="258" r:id="rId11"/>
    <p:sldId id="259"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64" d="100"/>
          <a:sy n="64" d="100"/>
        </p:scale>
        <p:origin x="7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gif"/><Relationship Id="rId4"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E5AD8-49F2-4BB1-A1EA-6C8F287C6FB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E26174D4-BDB5-4A64-A8EF-9B5846257298}">
      <dgm:prSet/>
      <dgm:spPr/>
      <dgm:t>
        <a:bodyPr/>
        <a:lstStyle/>
        <a:p>
          <a:pPr rtl="0"/>
          <a:r>
            <a:rPr lang="en-CA" b="1" dirty="0" smtClean="0"/>
            <a:t>More than ½ of Canadians were of British heritage and saw Britain as the “Mother Country”</a:t>
          </a:r>
          <a:endParaRPr lang="en-US" b="1" dirty="0"/>
        </a:p>
      </dgm:t>
    </dgm:pt>
    <dgm:pt modelId="{A3D34E98-A912-46C8-B41F-D5BB1B77B75D}" type="parTrans" cxnId="{FD3CA473-FFFB-41B7-BE0F-4DBBACE4A83F}">
      <dgm:prSet/>
      <dgm:spPr/>
      <dgm:t>
        <a:bodyPr/>
        <a:lstStyle/>
        <a:p>
          <a:endParaRPr lang="en-CA"/>
        </a:p>
      </dgm:t>
    </dgm:pt>
    <dgm:pt modelId="{1E921848-B337-4084-AAB0-9AAE9860E6E1}" type="sibTrans" cxnId="{FD3CA473-FFFB-41B7-BE0F-4DBBACE4A83F}">
      <dgm:prSet/>
      <dgm:spPr/>
      <dgm:t>
        <a:bodyPr/>
        <a:lstStyle/>
        <a:p>
          <a:endParaRPr lang="en-CA"/>
        </a:p>
      </dgm:t>
    </dgm:pt>
    <dgm:pt modelId="{F9416E34-E2B3-443F-8054-2ACA17B9C8E6}">
      <dgm:prSet/>
      <dgm:spPr/>
      <dgm:t>
        <a:bodyPr/>
        <a:lstStyle/>
        <a:p>
          <a:pPr rtl="0"/>
          <a:r>
            <a:rPr lang="en-CA" b="1" dirty="0" smtClean="0"/>
            <a:t>When Britain declared war in August 1914 Canada was at war</a:t>
          </a:r>
          <a:endParaRPr lang="en-US" b="1" dirty="0"/>
        </a:p>
      </dgm:t>
    </dgm:pt>
    <dgm:pt modelId="{07E39109-63D2-4B68-8048-E37F578D2B6F}" type="parTrans" cxnId="{D9F9703B-9D63-4C2D-B768-02234CCB0CEB}">
      <dgm:prSet/>
      <dgm:spPr/>
      <dgm:t>
        <a:bodyPr/>
        <a:lstStyle/>
        <a:p>
          <a:endParaRPr lang="en-CA"/>
        </a:p>
      </dgm:t>
    </dgm:pt>
    <dgm:pt modelId="{03EE55AB-EF9A-4B79-B347-A41509400578}" type="sibTrans" cxnId="{D9F9703B-9D63-4C2D-B768-02234CCB0CEB}">
      <dgm:prSet/>
      <dgm:spPr/>
      <dgm:t>
        <a:bodyPr/>
        <a:lstStyle/>
        <a:p>
          <a:endParaRPr lang="en-CA"/>
        </a:p>
      </dgm:t>
    </dgm:pt>
    <dgm:pt modelId="{B55225B9-1D49-446E-8298-06FCB8AD3D57}">
      <dgm:prSet/>
      <dgm:spPr/>
      <dgm:t>
        <a:bodyPr/>
        <a:lstStyle/>
        <a:p>
          <a:pPr rtl="0"/>
          <a:r>
            <a:rPr lang="en-CA" b="1" dirty="0" smtClean="0"/>
            <a:t>Canada was a Dominion of Britain; Canada was in charge of domestic affairs but Britain still controlled its foreign affairs</a:t>
          </a:r>
          <a:endParaRPr lang="en-US" b="1" dirty="0"/>
        </a:p>
      </dgm:t>
    </dgm:pt>
    <dgm:pt modelId="{C54A8EE5-44E2-453B-8C0E-A0609D2A08E5}" type="sibTrans" cxnId="{71D4EFE2-28C9-4BC3-A264-863A2E67CC6B}">
      <dgm:prSet/>
      <dgm:spPr/>
      <dgm:t>
        <a:bodyPr/>
        <a:lstStyle/>
        <a:p>
          <a:endParaRPr lang="en-CA"/>
        </a:p>
      </dgm:t>
    </dgm:pt>
    <dgm:pt modelId="{D60523DC-CEEC-4E88-98A4-8132A5EBF9DC}" type="parTrans" cxnId="{71D4EFE2-28C9-4BC3-A264-863A2E67CC6B}">
      <dgm:prSet/>
      <dgm:spPr/>
      <dgm:t>
        <a:bodyPr/>
        <a:lstStyle/>
        <a:p>
          <a:endParaRPr lang="en-CA"/>
        </a:p>
      </dgm:t>
    </dgm:pt>
    <dgm:pt modelId="{65D3F94D-D9F9-4703-B640-BD8E59EEBFD0}" type="pres">
      <dgm:prSet presAssocID="{A49E5AD8-49F2-4BB1-A1EA-6C8F287C6FB6}" presName="linearFlow" presStyleCnt="0">
        <dgm:presLayoutVars>
          <dgm:dir/>
          <dgm:resizeHandles val="exact"/>
        </dgm:presLayoutVars>
      </dgm:prSet>
      <dgm:spPr/>
      <dgm:t>
        <a:bodyPr/>
        <a:lstStyle/>
        <a:p>
          <a:endParaRPr lang="en-CA"/>
        </a:p>
      </dgm:t>
    </dgm:pt>
    <dgm:pt modelId="{C55857FD-BAFA-498E-89BD-A5BF798AC3DB}" type="pres">
      <dgm:prSet presAssocID="{E26174D4-BDB5-4A64-A8EF-9B5846257298}" presName="composite" presStyleCnt="0"/>
      <dgm:spPr/>
    </dgm:pt>
    <dgm:pt modelId="{2578ED44-97F3-4658-9052-E86B7CE7324B}" type="pres">
      <dgm:prSet presAssocID="{E26174D4-BDB5-4A64-A8EF-9B584625729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pt>
    <dgm:pt modelId="{2CD13F84-7CEB-46C5-89CD-73211A6EF743}" type="pres">
      <dgm:prSet presAssocID="{E26174D4-BDB5-4A64-A8EF-9B5846257298}" presName="txShp" presStyleLbl="node1" presStyleIdx="0" presStyleCnt="3">
        <dgm:presLayoutVars>
          <dgm:bulletEnabled val="1"/>
        </dgm:presLayoutVars>
      </dgm:prSet>
      <dgm:spPr/>
      <dgm:t>
        <a:bodyPr/>
        <a:lstStyle/>
        <a:p>
          <a:endParaRPr lang="en-CA"/>
        </a:p>
      </dgm:t>
    </dgm:pt>
    <dgm:pt modelId="{81A895F6-4E70-48D8-919E-465749656B7F}" type="pres">
      <dgm:prSet presAssocID="{1E921848-B337-4084-AAB0-9AAE9860E6E1}" presName="spacing" presStyleCnt="0"/>
      <dgm:spPr/>
    </dgm:pt>
    <dgm:pt modelId="{4824D2DF-48FB-4A26-BE4B-81E9AD54DCFF}" type="pres">
      <dgm:prSet presAssocID="{B55225B9-1D49-446E-8298-06FCB8AD3D57}" presName="composite" presStyleCnt="0"/>
      <dgm:spPr/>
    </dgm:pt>
    <dgm:pt modelId="{DCD55A31-0DD2-4E1D-AB54-0824A88A4398}" type="pres">
      <dgm:prSet presAssocID="{B55225B9-1D49-446E-8298-06FCB8AD3D57}"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dgm:spPr>
    </dgm:pt>
    <dgm:pt modelId="{9B1A3645-3BAF-4458-9C89-39E2DF677638}" type="pres">
      <dgm:prSet presAssocID="{B55225B9-1D49-446E-8298-06FCB8AD3D57}" presName="txShp" presStyleLbl="node1" presStyleIdx="1" presStyleCnt="3">
        <dgm:presLayoutVars>
          <dgm:bulletEnabled val="1"/>
        </dgm:presLayoutVars>
      </dgm:prSet>
      <dgm:spPr/>
      <dgm:t>
        <a:bodyPr/>
        <a:lstStyle/>
        <a:p>
          <a:endParaRPr lang="en-CA"/>
        </a:p>
      </dgm:t>
    </dgm:pt>
    <dgm:pt modelId="{C80056AE-153D-4B5F-AA98-756A34B63DBC}" type="pres">
      <dgm:prSet presAssocID="{C54A8EE5-44E2-453B-8C0E-A0609D2A08E5}" presName="spacing" presStyleCnt="0"/>
      <dgm:spPr/>
    </dgm:pt>
    <dgm:pt modelId="{276AE305-BADA-4180-B57F-52D0EC4901E3}" type="pres">
      <dgm:prSet presAssocID="{F9416E34-E2B3-443F-8054-2ACA17B9C8E6}" presName="composite" presStyleCnt="0"/>
      <dgm:spPr/>
    </dgm:pt>
    <dgm:pt modelId="{22423140-62BE-4720-8287-FD836948E20C}" type="pres">
      <dgm:prSet presAssocID="{F9416E34-E2B3-443F-8054-2ACA17B9C8E6}"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pt>
    <dgm:pt modelId="{4DA50B48-DEBB-4D44-A893-CD19E94A94E0}" type="pres">
      <dgm:prSet presAssocID="{F9416E34-E2B3-443F-8054-2ACA17B9C8E6}" presName="txShp" presStyleLbl="node1" presStyleIdx="2" presStyleCnt="3">
        <dgm:presLayoutVars>
          <dgm:bulletEnabled val="1"/>
        </dgm:presLayoutVars>
      </dgm:prSet>
      <dgm:spPr/>
      <dgm:t>
        <a:bodyPr/>
        <a:lstStyle/>
        <a:p>
          <a:endParaRPr lang="en-CA"/>
        </a:p>
      </dgm:t>
    </dgm:pt>
  </dgm:ptLst>
  <dgm:cxnLst>
    <dgm:cxn modelId="{5690B38A-8D6E-464C-ABB0-2133766C17F2}" type="presOf" srcId="{A49E5AD8-49F2-4BB1-A1EA-6C8F287C6FB6}" destId="{65D3F94D-D9F9-4703-B640-BD8E59EEBFD0}" srcOrd="0" destOrd="0" presId="urn:microsoft.com/office/officeart/2005/8/layout/vList3"/>
    <dgm:cxn modelId="{CCE57AF5-41AE-43F6-99E4-414BFEC0C90F}" type="presOf" srcId="{F9416E34-E2B3-443F-8054-2ACA17B9C8E6}" destId="{4DA50B48-DEBB-4D44-A893-CD19E94A94E0}" srcOrd="0" destOrd="0" presId="urn:microsoft.com/office/officeart/2005/8/layout/vList3"/>
    <dgm:cxn modelId="{FD3CA473-FFFB-41B7-BE0F-4DBBACE4A83F}" srcId="{A49E5AD8-49F2-4BB1-A1EA-6C8F287C6FB6}" destId="{E26174D4-BDB5-4A64-A8EF-9B5846257298}" srcOrd="0" destOrd="0" parTransId="{A3D34E98-A912-46C8-B41F-D5BB1B77B75D}" sibTransId="{1E921848-B337-4084-AAB0-9AAE9860E6E1}"/>
    <dgm:cxn modelId="{2C9AF82E-D844-45BC-9ABB-044CAAC76C06}" type="presOf" srcId="{E26174D4-BDB5-4A64-A8EF-9B5846257298}" destId="{2CD13F84-7CEB-46C5-89CD-73211A6EF743}" srcOrd="0" destOrd="0" presId="urn:microsoft.com/office/officeart/2005/8/layout/vList3"/>
    <dgm:cxn modelId="{71D4EFE2-28C9-4BC3-A264-863A2E67CC6B}" srcId="{A49E5AD8-49F2-4BB1-A1EA-6C8F287C6FB6}" destId="{B55225B9-1D49-446E-8298-06FCB8AD3D57}" srcOrd="1" destOrd="0" parTransId="{D60523DC-CEEC-4E88-98A4-8132A5EBF9DC}" sibTransId="{C54A8EE5-44E2-453B-8C0E-A0609D2A08E5}"/>
    <dgm:cxn modelId="{D9F9703B-9D63-4C2D-B768-02234CCB0CEB}" srcId="{A49E5AD8-49F2-4BB1-A1EA-6C8F287C6FB6}" destId="{F9416E34-E2B3-443F-8054-2ACA17B9C8E6}" srcOrd="2" destOrd="0" parTransId="{07E39109-63D2-4B68-8048-E37F578D2B6F}" sibTransId="{03EE55AB-EF9A-4B79-B347-A41509400578}"/>
    <dgm:cxn modelId="{30F9526D-EF80-4931-9938-399EA7FA5074}" type="presOf" srcId="{B55225B9-1D49-446E-8298-06FCB8AD3D57}" destId="{9B1A3645-3BAF-4458-9C89-39E2DF677638}" srcOrd="0" destOrd="0" presId="urn:microsoft.com/office/officeart/2005/8/layout/vList3"/>
    <dgm:cxn modelId="{4E2EED8A-F035-4C13-AF7F-66B0A522916F}" type="presParOf" srcId="{65D3F94D-D9F9-4703-B640-BD8E59EEBFD0}" destId="{C55857FD-BAFA-498E-89BD-A5BF798AC3DB}" srcOrd="0" destOrd="0" presId="urn:microsoft.com/office/officeart/2005/8/layout/vList3"/>
    <dgm:cxn modelId="{794D908C-8476-4FD6-97FF-F3EFE3121FD4}" type="presParOf" srcId="{C55857FD-BAFA-498E-89BD-A5BF798AC3DB}" destId="{2578ED44-97F3-4658-9052-E86B7CE7324B}" srcOrd="0" destOrd="0" presId="urn:microsoft.com/office/officeart/2005/8/layout/vList3"/>
    <dgm:cxn modelId="{60401707-2C99-427A-B1C3-F5F7D56EA073}" type="presParOf" srcId="{C55857FD-BAFA-498E-89BD-A5BF798AC3DB}" destId="{2CD13F84-7CEB-46C5-89CD-73211A6EF743}" srcOrd="1" destOrd="0" presId="urn:microsoft.com/office/officeart/2005/8/layout/vList3"/>
    <dgm:cxn modelId="{9D55DF27-9E95-44AE-9ED7-C746AE6DDECF}" type="presParOf" srcId="{65D3F94D-D9F9-4703-B640-BD8E59EEBFD0}" destId="{81A895F6-4E70-48D8-919E-465749656B7F}" srcOrd="1" destOrd="0" presId="urn:microsoft.com/office/officeart/2005/8/layout/vList3"/>
    <dgm:cxn modelId="{7CA4B4E4-1671-4367-9996-62B183021B24}" type="presParOf" srcId="{65D3F94D-D9F9-4703-B640-BD8E59EEBFD0}" destId="{4824D2DF-48FB-4A26-BE4B-81E9AD54DCFF}" srcOrd="2" destOrd="0" presId="urn:microsoft.com/office/officeart/2005/8/layout/vList3"/>
    <dgm:cxn modelId="{D72A77F3-B89B-4936-AD16-CD24A9C5EFEC}" type="presParOf" srcId="{4824D2DF-48FB-4A26-BE4B-81E9AD54DCFF}" destId="{DCD55A31-0DD2-4E1D-AB54-0824A88A4398}" srcOrd="0" destOrd="0" presId="urn:microsoft.com/office/officeart/2005/8/layout/vList3"/>
    <dgm:cxn modelId="{8560B142-1EAE-435B-A562-43C9D46754E6}" type="presParOf" srcId="{4824D2DF-48FB-4A26-BE4B-81E9AD54DCFF}" destId="{9B1A3645-3BAF-4458-9C89-39E2DF677638}" srcOrd="1" destOrd="0" presId="urn:microsoft.com/office/officeart/2005/8/layout/vList3"/>
    <dgm:cxn modelId="{5D2C241D-0342-45E6-AF1D-09EB0204AE8A}" type="presParOf" srcId="{65D3F94D-D9F9-4703-B640-BD8E59EEBFD0}" destId="{C80056AE-153D-4B5F-AA98-756A34B63DBC}" srcOrd="3" destOrd="0" presId="urn:microsoft.com/office/officeart/2005/8/layout/vList3"/>
    <dgm:cxn modelId="{4BA22BFD-7ED7-4003-9C88-9D85F44FC301}" type="presParOf" srcId="{65D3F94D-D9F9-4703-B640-BD8E59EEBFD0}" destId="{276AE305-BADA-4180-B57F-52D0EC4901E3}" srcOrd="4" destOrd="0" presId="urn:microsoft.com/office/officeart/2005/8/layout/vList3"/>
    <dgm:cxn modelId="{80AF6135-C389-423D-8555-1492FD906E83}" type="presParOf" srcId="{276AE305-BADA-4180-B57F-52D0EC4901E3}" destId="{22423140-62BE-4720-8287-FD836948E20C}" srcOrd="0" destOrd="0" presId="urn:microsoft.com/office/officeart/2005/8/layout/vList3"/>
    <dgm:cxn modelId="{4779CC0A-ED1E-4FD2-A545-73394EB3A537}" type="presParOf" srcId="{276AE305-BADA-4180-B57F-52D0EC4901E3}" destId="{4DA50B48-DEBB-4D44-A893-CD19E94A94E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D2A40-2C82-465F-83C4-E1610356A00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5A60F31F-F851-4BBC-996C-7E3053200A3F}">
      <dgm:prSet/>
      <dgm:spPr/>
      <dgm:t>
        <a:bodyPr/>
        <a:lstStyle/>
        <a:p>
          <a:pPr rtl="0"/>
          <a:r>
            <a:rPr lang="en-CA" b="1" dirty="0" smtClean="0"/>
            <a:t>M – </a:t>
          </a:r>
          <a:r>
            <a:rPr lang="en-CA" dirty="0" smtClean="0"/>
            <a:t>Militarism</a:t>
          </a:r>
          <a:endParaRPr lang="en-US" dirty="0"/>
        </a:p>
      </dgm:t>
    </dgm:pt>
    <dgm:pt modelId="{865225D0-D495-4BC1-9102-310F087045C8}" type="parTrans" cxnId="{27F66C6E-EEA7-432D-91F5-4D632D4C4F77}">
      <dgm:prSet/>
      <dgm:spPr/>
      <dgm:t>
        <a:bodyPr/>
        <a:lstStyle/>
        <a:p>
          <a:endParaRPr lang="en-CA"/>
        </a:p>
      </dgm:t>
    </dgm:pt>
    <dgm:pt modelId="{88EF5B20-FC8A-4785-A530-77158678A067}" type="sibTrans" cxnId="{27F66C6E-EEA7-432D-91F5-4D632D4C4F77}">
      <dgm:prSet/>
      <dgm:spPr/>
      <dgm:t>
        <a:bodyPr/>
        <a:lstStyle/>
        <a:p>
          <a:endParaRPr lang="en-CA"/>
        </a:p>
      </dgm:t>
    </dgm:pt>
    <dgm:pt modelId="{06C75830-FF26-4D8E-9A19-780257E5C739}">
      <dgm:prSet/>
      <dgm:spPr/>
      <dgm:t>
        <a:bodyPr/>
        <a:lstStyle/>
        <a:p>
          <a:pPr rtl="0"/>
          <a:r>
            <a:rPr lang="en-CA" b="1" smtClean="0"/>
            <a:t>A – </a:t>
          </a:r>
          <a:r>
            <a:rPr lang="en-CA" smtClean="0"/>
            <a:t>Alliances </a:t>
          </a:r>
          <a:endParaRPr lang="en-US"/>
        </a:p>
      </dgm:t>
    </dgm:pt>
    <dgm:pt modelId="{75AD0EE8-746F-4CB6-B39D-0FDDD82E7EDE}" type="parTrans" cxnId="{7D32AFFE-B182-41FC-9790-0BE174AA61E5}">
      <dgm:prSet/>
      <dgm:spPr/>
      <dgm:t>
        <a:bodyPr/>
        <a:lstStyle/>
        <a:p>
          <a:endParaRPr lang="en-CA"/>
        </a:p>
      </dgm:t>
    </dgm:pt>
    <dgm:pt modelId="{F227188F-FB8D-44C9-A382-8DB44954A166}" type="sibTrans" cxnId="{7D32AFFE-B182-41FC-9790-0BE174AA61E5}">
      <dgm:prSet/>
      <dgm:spPr/>
      <dgm:t>
        <a:bodyPr/>
        <a:lstStyle/>
        <a:p>
          <a:endParaRPr lang="en-CA"/>
        </a:p>
      </dgm:t>
    </dgm:pt>
    <dgm:pt modelId="{66B26C6A-F670-46CC-855C-4EC7E245B5DF}">
      <dgm:prSet/>
      <dgm:spPr/>
      <dgm:t>
        <a:bodyPr/>
        <a:lstStyle/>
        <a:p>
          <a:pPr rtl="0"/>
          <a:r>
            <a:rPr lang="en-CA" b="1" smtClean="0"/>
            <a:t>I – </a:t>
          </a:r>
          <a:r>
            <a:rPr lang="en-CA" smtClean="0"/>
            <a:t>Imperialism</a:t>
          </a:r>
          <a:endParaRPr lang="en-US"/>
        </a:p>
      </dgm:t>
    </dgm:pt>
    <dgm:pt modelId="{961B9E62-0850-4161-97FB-4254C6EF399C}" type="parTrans" cxnId="{99A294DA-1F5D-4086-A3AF-B4E3205FBE9D}">
      <dgm:prSet/>
      <dgm:spPr/>
      <dgm:t>
        <a:bodyPr/>
        <a:lstStyle/>
        <a:p>
          <a:endParaRPr lang="en-CA"/>
        </a:p>
      </dgm:t>
    </dgm:pt>
    <dgm:pt modelId="{CB87B39A-7ADA-4621-AC0F-E3C24E713ECC}" type="sibTrans" cxnId="{99A294DA-1F5D-4086-A3AF-B4E3205FBE9D}">
      <dgm:prSet/>
      <dgm:spPr/>
      <dgm:t>
        <a:bodyPr/>
        <a:lstStyle/>
        <a:p>
          <a:endParaRPr lang="en-CA"/>
        </a:p>
      </dgm:t>
    </dgm:pt>
    <dgm:pt modelId="{ED2CF993-C23F-40A7-8AA3-7E43C2064B55}">
      <dgm:prSet/>
      <dgm:spPr/>
      <dgm:t>
        <a:bodyPr/>
        <a:lstStyle/>
        <a:p>
          <a:pPr rtl="0"/>
          <a:r>
            <a:rPr lang="en-CA" b="1" smtClean="0"/>
            <a:t>N – </a:t>
          </a:r>
          <a:r>
            <a:rPr lang="en-CA" smtClean="0"/>
            <a:t>Nationalism </a:t>
          </a:r>
          <a:endParaRPr lang="en-US"/>
        </a:p>
      </dgm:t>
    </dgm:pt>
    <dgm:pt modelId="{95EC3770-A8A6-48BA-89D4-ED97D289C226}" type="parTrans" cxnId="{BD8F928A-7ADF-48D3-B7F8-B9AFE92A9FC6}">
      <dgm:prSet/>
      <dgm:spPr/>
      <dgm:t>
        <a:bodyPr/>
        <a:lstStyle/>
        <a:p>
          <a:endParaRPr lang="en-CA"/>
        </a:p>
      </dgm:t>
    </dgm:pt>
    <dgm:pt modelId="{B1536788-4D4B-487F-AE8B-2AF54E1FE7EE}" type="sibTrans" cxnId="{BD8F928A-7ADF-48D3-B7F8-B9AFE92A9FC6}">
      <dgm:prSet/>
      <dgm:spPr/>
      <dgm:t>
        <a:bodyPr/>
        <a:lstStyle/>
        <a:p>
          <a:endParaRPr lang="en-CA"/>
        </a:p>
      </dgm:t>
    </dgm:pt>
    <dgm:pt modelId="{B9434930-A823-46A2-AE31-0E510829156C}" type="pres">
      <dgm:prSet presAssocID="{77AD2A40-2C82-465F-83C4-E1610356A00A}" presName="linearFlow" presStyleCnt="0">
        <dgm:presLayoutVars>
          <dgm:dir/>
          <dgm:resizeHandles val="exact"/>
        </dgm:presLayoutVars>
      </dgm:prSet>
      <dgm:spPr/>
      <dgm:t>
        <a:bodyPr/>
        <a:lstStyle/>
        <a:p>
          <a:endParaRPr lang="en-CA"/>
        </a:p>
      </dgm:t>
    </dgm:pt>
    <dgm:pt modelId="{8D288FED-1438-48FD-B4DC-5E73925F9315}" type="pres">
      <dgm:prSet presAssocID="{5A60F31F-F851-4BBC-996C-7E3053200A3F}" presName="composite" presStyleCnt="0"/>
      <dgm:spPr/>
    </dgm:pt>
    <dgm:pt modelId="{DF270778-69B0-43E1-8360-72624DEB0791}" type="pres">
      <dgm:prSet presAssocID="{5A60F31F-F851-4BBC-996C-7E3053200A3F}"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t>
        <a:bodyPr/>
        <a:lstStyle/>
        <a:p>
          <a:endParaRPr lang="en-CA"/>
        </a:p>
      </dgm:t>
    </dgm:pt>
    <dgm:pt modelId="{0D6A31AB-003F-437C-B949-77A2AAA8A4E1}" type="pres">
      <dgm:prSet presAssocID="{5A60F31F-F851-4BBC-996C-7E3053200A3F}" presName="txShp" presStyleLbl="node1" presStyleIdx="0" presStyleCnt="4">
        <dgm:presLayoutVars>
          <dgm:bulletEnabled val="1"/>
        </dgm:presLayoutVars>
      </dgm:prSet>
      <dgm:spPr/>
      <dgm:t>
        <a:bodyPr/>
        <a:lstStyle/>
        <a:p>
          <a:endParaRPr lang="en-CA"/>
        </a:p>
      </dgm:t>
    </dgm:pt>
    <dgm:pt modelId="{FC81731A-8C6E-469A-9BA8-425ED5298B1E}" type="pres">
      <dgm:prSet presAssocID="{88EF5B20-FC8A-4785-A530-77158678A067}" presName="spacing" presStyleCnt="0"/>
      <dgm:spPr/>
    </dgm:pt>
    <dgm:pt modelId="{76002682-6317-4893-8415-E4311C3AB194}" type="pres">
      <dgm:prSet presAssocID="{06C75830-FF26-4D8E-9A19-780257E5C739}" presName="composite" presStyleCnt="0"/>
      <dgm:spPr/>
    </dgm:pt>
    <dgm:pt modelId="{6A1E1472-510A-4B59-8188-93C4511A1037}" type="pres">
      <dgm:prSet presAssocID="{06C75830-FF26-4D8E-9A19-780257E5C739}"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t>
        <a:bodyPr/>
        <a:lstStyle/>
        <a:p>
          <a:endParaRPr lang="en-CA"/>
        </a:p>
      </dgm:t>
    </dgm:pt>
    <dgm:pt modelId="{D6F17EF4-2886-4F3A-86CD-621290754DFA}" type="pres">
      <dgm:prSet presAssocID="{06C75830-FF26-4D8E-9A19-780257E5C739}" presName="txShp" presStyleLbl="node1" presStyleIdx="1" presStyleCnt="4">
        <dgm:presLayoutVars>
          <dgm:bulletEnabled val="1"/>
        </dgm:presLayoutVars>
      </dgm:prSet>
      <dgm:spPr/>
      <dgm:t>
        <a:bodyPr/>
        <a:lstStyle/>
        <a:p>
          <a:endParaRPr lang="en-CA"/>
        </a:p>
      </dgm:t>
    </dgm:pt>
    <dgm:pt modelId="{023FBE63-78C8-4709-AFDF-CAF51F12186D}" type="pres">
      <dgm:prSet presAssocID="{F227188F-FB8D-44C9-A382-8DB44954A166}" presName="spacing" presStyleCnt="0"/>
      <dgm:spPr/>
    </dgm:pt>
    <dgm:pt modelId="{5D404FC8-B723-4487-B1FD-F7C8B5C8020E}" type="pres">
      <dgm:prSet presAssocID="{66B26C6A-F670-46CC-855C-4EC7E245B5DF}" presName="composite" presStyleCnt="0"/>
      <dgm:spPr/>
    </dgm:pt>
    <dgm:pt modelId="{D19CC3EE-FB74-46C8-9B5A-2DED47D8AEF4}" type="pres">
      <dgm:prSet presAssocID="{66B26C6A-F670-46CC-855C-4EC7E245B5DF}"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dgm:spPr>
      <dgm:t>
        <a:bodyPr/>
        <a:lstStyle/>
        <a:p>
          <a:endParaRPr lang="en-CA"/>
        </a:p>
      </dgm:t>
    </dgm:pt>
    <dgm:pt modelId="{BD67631E-525A-40B0-85CE-AFAFB91BAF76}" type="pres">
      <dgm:prSet presAssocID="{66B26C6A-F670-46CC-855C-4EC7E245B5DF}" presName="txShp" presStyleLbl="node1" presStyleIdx="2" presStyleCnt="4">
        <dgm:presLayoutVars>
          <dgm:bulletEnabled val="1"/>
        </dgm:presLayoutVars>
      </dgm:prSet>
      <dgm:spPr/>
      <dgm:t>
        <a:bodyPr/>
        <a:lstStyle/>
        <a:p>
          <a:endParaRPr lang="en-CA"/>
        </a:p>
      </dgm:t>
    </dgm:pt>
    <dgm:pt modelId="{897BFC74-A03B-4CAB-BB72-5A9B716B3A5A}" type="pres">
      <dgm:prSet presAssocID="{CB87B39A-7ADA-4621-AC0F-E3C24E713ECC}" presName="spacing" presStyleCnt="0"/>
      <dgm:spPr/>
    </dgm:pt>
    <dgm:pt modelId="{FDF70494-EFBC-44EC-9BA1-59171CEF2F00}" type="pres">
      <dgm:prSet presAssocID="{ED2CF993-C23F-40A7-8AA3-7E43C2064B55}" presName="composite" presStyleCnt="0"/>
      <dgm:spPr/>
    </dgm:pt>
    <dgm:pt modelId="{CC0CF531-B5BE-4173-A69B-B2C8264E4AB9}" type="pres">
      <dgm:prSet presAssocID="{ED2CF993-C23F-40A7-8AA3-7E43C2064B55}"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endParaRPr lang="en-CA"/>
        </a:p>
      </dgm:t>
    </dgm:pt>
    <dgm:pt modelId="{FE0BFE60-0A34-4489-AD3E-2AB0BA371A22}" type="pres">
      <dgm:prSet presAssocID="{ED2CF993-C23F-40A7-8AA3-7E43C2064B55}" presName="txShp" presStyleLbl="node1" presStyleIdx="3" presStyleCnt="4">
        <dgm:presLayoutVars>
          <dgm:bulletEnabled val="1"/>
        </dgm:presLayoutVars>
      </dgm:prSet>
      <dgm:spPr/>
      <dgm:t>
        <a:bodyPr/>
        <a:lstStyle/>
        <a:p>
          <a:endParaRPr lang="en-CA"/>
        </a:p>
      </dgm:t>
    </dgm:pt>
  </dgm:ptLst>
  <dgm:cxnLst>
    <dgm:cxn modelId="{82662C20-5DEE-4660-9282-6339F83A7411}" type="presOf" srcId="{ED2CF993-C23F-40A7-8AA3-7E43C2064B55}" destId="{FE0BFE60-0A34-4489-AD3E-2AB0BA371A22}" srcOrd="0" destOrd="0" presId="urn:microsoft.com/office/officeart/2005/8/layout/vList3"/>
    <dgm:cxn modelId="{D1F3B197-2050-416D-9D66-03C059CFB7C6}" type="presOf" srcId="{77AD2A40-2C82-465F-83C4-E1610356A00A}" destId="{B9434930-A823-46A2-AE31-0E510829156C}" srcOrd="0" destOrd="0" presId="urn:microsoft.com/office/officeart/2005/8/layout/vList3"/>
    <dgm:cxn modelId="{27F66C6E-EEA7-432D-91F5-4D632D4C4F77}" srcId="{77AD2A40-2C82-465F-83C4-E1610356A00A}" destId="{5A60F31F-F851-4BBC-996C-7E3053200A3F}" srcOrd="0" destOrd="0" parTransId="{865225D0-D495-4BC1-9102-310F087045C8}" sibTransId="{88EF5B20-FC8A-4785-A530-77158678A067}"/>
    <dgm:cxn modelId="{7D32AFFE-B182-41FC-9790-0BE174AA61E5}" srcId="{77AD2A40-2C82-465F-83C4-E1610356A00A}" destId="{06C75830-FF26-4D8E-9A19-780257E5C739}" srcOrd="1" destOrd="0" parTransId="{75AD0EE8-746F-4CB6-B39D-0FDDD82E7EDE}" sibTransId="{F227188F-FB8D-44C9-A382-8DB44954A166}"/>
    <dgm:cxn modelId="{0779E149-C7F5-4EAD-A1ED-44570B4BAF20}" type="presOf" srcId="{5A60F31F-F851-4BBC-996C-7E3053200A3F}" destId="{0D6A31AB-003F-437C-B949-77A2AAA8A4E1}" srcOrd="0" destOrd="0" presId="urn:microsoft.com/office/officeart/2005/8/layout/vList3"/>
    <dgm:cxn modelId="{17AF8BCA-3850-4271-AB8E-870F32E8D7FF}" type="presOf" srcId="{66B26C6A-F670-46CC-855C-4EC7E245B5DF}" destId="{BD67631E-525A-40B0-85CE-AFAFB91BAF76}" srcOrd="0" destOrd="0" presId="urn:microsoft.com/office/officeart/2005/8/layout/vList3"/>
    <dgm:cxn modelId="{BD8F928A-7ADF-48D3-B7F8-B9AFE92A9FC6}" srcId="{77AD2A40-2C82-465F-83C4-E1610356A00A}" destId="{ED2CF993-C23F-40A7-8AA3-7E43C2064B55}" srcOrd="3" destOrd="0" parTransId="{95EC3770-A8A6-48BA-89D4-ED97D289C226}" sibTransId="{B1536788-4D4B-487F-AE8B-2AF54E1FE7EE}"/>
    <dgm:cxn modelId="{99A294DA-1F5D-4086-A3AF-B4E3205FBE9D}" srcId="{77AD2A40-2C82-465F-83C4-E1610356A00A}" destId="{66B26C6A-F670-46CC-855C-4EC7E245B5DF}" srcOrd="2" destOrd="0" parTransId="{961B9E62-0850-4161-97FB-4254C6EF399C}" sibTransId="{CB87B39A-7ADA-4621-AC0F-E3C24E713ECC}"/>
    <dgm:cxn modelId="{09D5B0D0-112F-4975-9556-698BF79837AB}" type="presOf" srcId="{06C75830-FF26-4D8E-9A19-780257E5C739}" destId="{D6F17EF4-2886-4F3A-86CD-621290754DFA}" srcOrd="0" destOrd="0" presId="urn:microsoft.com/office/officeart/2005/8/layout/vList3"/>
    <dgm:cxn modelId="{F468711D-0C41-4B01-B807-61DFC96D7010}" type="presParOf" srcId="{B9434930-A823-46A2-AE31-0E510829156C}" destId="{8D288FED-1438-48FD-B4DC-5E73925F9315}" srcOrd="0" destOrd="0" presId="urn:microsoft.com/office/officeart/2005/8/layout/vList3"/>
    <dgm:cxn modelId="{78699231-2A8D-4AEB-81D5-16C2F9AD464F}" type="presParOf" srcId="{8D288FED-1438-48FD-B4DC-5E73925F9315}" destId="{DF270778-69B0-43E1-8360-72624DEB0791}" srcOrd="0" destOrd="0" presId="urn:microsoft.com/office/officeart/2005/8/layout/vList3"/>
    <dgm:cxn modelId="{66F3A629-181A-4754-A711-10755B1BD40A}" type="presParOf" srcId="{8D288FED-1438-48FD-B4DC-5E73925F9315}" destId="{0D6A31AB-003F-437C-B949-77A2AAA8A4E1}" srcOrd="1" destOrd="0" presId="urn:microsoft.com/office/officeart/2005/8/layout/vList3"/>
    <dgm:cxn modelId="{78804152-BE14-4B28-BF13-F1A3120F5396}" type="presParOf" srcId="{B9434930-A823-46A2-AE31-0E510829156C}" destId="{FC81731A-8C6E-469A-9BA8-425ED5298B1E}" srcOrd="1" destOrd="0" presId="urn:microsoft.com/office/officeart/2005/8/layout/vList3"/>
    <dgm:cxn modelId="{671B4F89-7D0A-4378-A312-C41701A43952}" type="presParOf" srcId="{B9434930-A823-46A2-AE31-0E510829156C}" destId="{76002682-6317-4893-8415-E4311C3AB194}" srcOrd="2" destOrd="0" presId="urn:microsoft.com/office/officeart/2005/8/layout/vList3"/>
    <dgm:cxn modelId="{DED2B6A9-7F95-491B-9EAC-31E7F759D71E}" type="presParOf" srcId="{76002682-6317-4893-8415-E4311C3AB194}" destId="{6A1E1472-510A-4B59-8188-93C4511A1037}" srcOrd="0" destOrd="0" presId="urn:microsoft.com/office/officeart/2005/8/layout/vList3"/>
    <dgm:cxn modelId="{598CEA47-9BDE-4EE2-AA73-4A9C77F173A9}" type="presParOf" srcId="{76002682-6317-4893-8415-E4311C3AB194}" destId="{D6F17EF4-2886-4F3A-86CD-621290754DFA}" srcOrd="1" destOrd="0" presId="urn:microsoft.com/office/officeart/2005/8/layout/vList3"/>
    <dgm:cxn modelId="{E81EF7A9-8F57-4999-98FD-F6803E40B299}" type="presParOf" srcId="{B9434930-A823-46A2-AE31-0E510829156C}" destId="{023FBE63-78C8-4709-AFDF-CAF51F12186D}" srcOrd="3" destOrd="0" presId="urn:microsoft.com/office/officeart/2005/8/layout/vList3"/>
    <dgm:cxn modelId="{FDDFC5D0-DFAD-4FB4-A1B4-195BC71FA978}" type="presParOf" srcId="{B9434930-A823-46A2-AE31-0E510829156C}" destId="{5D404FC8-B723-4487-B1FD-F7C8B5C8020E}" srcOrd="4" destOrd="0" presId="urn:microsoft.com/office/officeart/2005/8/layout/vList3"/>
    <dgm:cxn modelId="{DA5A340E-1CFD-4149-BC1A-3F29C88DC39B}" type="presParOf" srcId="{5D404FC8-B723-4487-B1FD-F7C8B5C8020E}" destId="{D19CC3EE-FB74-46C8-9B5A-2DED47D8AEF4}" srcOrd="0" destOrd="0" presId="urn:microsoft.com/office/officeart/2005/8/layout/vList3"/>
    <dgm:cxn modelId="{A4DD678D-7980-4234-8113-ED1CF6D0FBC0}" type="presParOf" srcId="{5D404FC8-B723-4487-B1FD-F7C8B5C8020E}" destId="{BD67631E-525A-40B0-85CE-AFAFB91BAF76}" srcOrd="1" destOrd="0" presId="urn:microsoft.com/office/officeart/2005/8/layout/vList3"/>
    <dgm:cxn modelId="{B0033CDD-6990-4477-BD6A-20DAA03BC072}" type="presParOf" srcId="{B9434930-A823-46A2-AE31-0E510829156C}" destId="{897BFC74-A03B-4CAB-BB72-5A9B716B3A5A}" srcOrd="5" destOrd="0" presId="urn:microsoft.com/office/officeart/2005/8/layout/vList3"/>
    <dgm:cxn modelId="{018F62CF-B10A-4BCF-98E2-0FA6D315C182}" type="presParOf" srcId="{B9434930-A823-46A2-AE31-0E510829156C}" destId="{FDF70494-EFBC-44EC-9BA1-59171CEF2F00}" srcOrd="6" destOrd="0" presId="urn:microsoft.com/office/officeart/2005/8/layout/vList3"/>
    <dgm:cxn modelId="{B43CEE37-FE48-409A-AA87-C424EE0B1BFB}" type="presParOf" srcId="{FDF70494-EFBC-44EC-9BA1-59171CEF2F00}" destId="{CC0CF531-B5BE-4173-A69B-B2C8264E4AB9}" srcOrd="0" destOrd="0" presId="urn:microsoft.com/office/officeart/2005/8/layout/vList3"/>
    <dgm:cxn modelId="{53508989-D5F0-4CE2-B9AA-9531BB510434}" type="presParOf" srcId="{FDF70494-EFBC-44EC-9BA1-59171CEF2F00}" destId="{FE0BFE60-0A34-4489-AD3E-2AB0BA371A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B8412B-66BE-4D59-A3B9-E6E2CB1A06E4}" type="datetimeFigureOut">
              <a:rPr lang="en-CA" smtClean="0"/>
              <a:t>02/03/2015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204498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8412B-66BE-4D59-A3B9-E6E2CB1A06E4}" type="datetimeFigureOut">
              <a:rPr lang="en-CA" smtClean="0"/>
              <a:t>02/03/2015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4233443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8412B-66BE-4D59-A3B9-E6E2CB1A06E4}" type="datetimeFigureOut">
              <a:rPr lang="en-CA" smtClean="0"/>
              <a:t>02/03/2015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2042761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EB8412B-66BE-4D59-A3B9-E6E2CB1A06E4}" type="datetimeFigureOut">
              <a:rPr lang="en-CA" smtClean="0"/>
              <a:t>02/03/2015</a:t>
            </a:fld>
            <a:endParaRPr lang="en-CA"/>
          </a:p>
        </p:txBody>
      </p:sp>
      <p:sp>
        <p:nvSpPr>
          <p:cNvPr id="5" name="Footer Placeholder 4"/>
          <p:cNvSpPr>
            <a:spLocks noGrp="1"/>
          </p:cNvSpPr>
          <p:nvPr>
            <p:ph type="ftr" sz="quarter" idx="11"/>
          </p:nvPr>
        </p:nvSpPr>
        <p:spPr>
          <a:xfrm>
            <a:off x="1371600" y="4323845"/>
            <a:ext cx="6400800" cy="365125"/>
          </a:xfrm>
        </p:spPr>
        <p:txBody>
          <a:bodyPr/>
          <a:lstStyle/>
          <a:p>
            <a:endParaRPr lang="en-CA"/>
          </a:p>
        </p:txBody>
      </p:sp>
      <p:sp>
        <p:nvSpPr>
          <p:cNvPr id="6" name="Slide Number Placeholder 5"/>
          <p:cNvSpPr>
            <a:spLocks noGrp="1"/>
          </p:cNvSpPr>
          <p:nvPr>
            <p:ph type="sldNum" sz="quarter" idx="12"/>
          </p:nvPr>
        </p:nvSpPr>
        <p:spPr>
          <a:xfrm>
            <a:off x="8077200" y="1430866"/>
            <a:ext cx="2743200" cy="365125"/>
          </a:xfrm>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706877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8412B-66BE-4D59-A3B9-E6E2CB1A06E4}" type="datetimeFigureOut">
              <a:rPr lang="en-CA" smtClean="0"/>
              <a:t>02/03/2015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3511245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EB8412B-66BE-4D59-A3B9-E6E2CB1A06E4}" type="datetimeFigureOut">
              <a:rPr lang="en-CA" smtClean="0"/>
              <a:t>02/03/2015</a:t>
            </a:fld>
            <a:endParaRPr lang="en-CA"/>
          </a:p>
        </p:txBody>
      </p:sp>
      <p:sp>
        <p:nvSpPr>
          <p:cNvPr id="5" name="Footer Placeholder 4"/>
          <p:cNvSpPr>
            <a:spLocks noGrp="1"/>
          </p:cNvSpPr>
          <p:nvPr>
            <p:ph type="ftr" sz="quarter" idx="11"/>
          </p:nvPr>
        </p:nvSpPr>
        <p:spPr>
          <a:xfrm>
            <a:off x="685800" y="381001"/>
            <a:ext cx="6991492" cy="36406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1479340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B8412B-66BE-4D59-A3B9-E6E2CB1A06E4}" type="datetimeFigureOut">
              <a:rPr lang="en-CA" smtClean="0"/>
              <a:t>02/03/2015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3876231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B8412B-66BE-4D59-A3B9-E6E2CB1A06E4}" type="datetimeFigureOut">
              <a:rPr lang="en-CA" smtClean="0"/>
              <a:t>02/03/2015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3181570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B8412B-66BE-4D59-A3B9-E6E2CB1A06E4}" type="datetimeFigureOut">
              <a:rPr lang="en-CA" smtClean="0"/>
              <a:t>02/03/2015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1396635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8412B-66BE-4D59-A3B9-E6E2CB1A06E4}" type="datetimeFigureOut">
              <a:rPr lang="en-CA" smtClean="0"/>
              <a:t>02/03/2015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279581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8412B-66BE-4D59-A3B9-E6E2CB1A06E4}" type="datetimeFigureOut">
              <a:rPr lang="en-CA" smtClean="0"/>
              <a:t>02/03/2015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1819304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8412B-66BE-4D59-A3B9-E6E2CB1A06E4}" type="datetimeFigureOut">
              <a:rPr lang="en-CA" smtClean="0"/>
              <a:t>02/03/2015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3417363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8412B-66BE-4D59-A3B9-E6E2CB1A06E4}" type="datetimeFigureOut">
              <a:rPr lang="en-CA" smtClean="0"/>
              <a:t>02/03/2015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4169327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8412B-66BE-4D59-A3B9-E6E2CB1A06E4}" type="datetimeFigureOut">
              <a:rPr lang="en-CA" smtClean="0"/>
              <a:t>02/03/2015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2018768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EB8412B-66BE-4D59-A3B9-E6E2CB1A06E4}" type="datetimeFigureOut">
              <a:rPr lang="en-CA" smtClean="0"/>
              <a:t>02/03/2015</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391336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EB8412B-66BE-4D59-A3B9-E6E2CB1A06E4}" type="datetimeFigureOut">
              <a:rPr lang="en-CA" smtClean="0"/>
              <a:t>02/03/2015</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FF47792-4DF7-4E87-AA30-4BDF01B11DCE}" type="slidenum">
              <a:rPr lang="en-CA" smtClean="0"/>
              <a:t>‹#›</a:t>
            </a:fld>
            <a:endParaRPr lang="en-C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6478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EB8412B-66BE-4D59-A3B9-E6E2CB1A06E4}" type="datetimeFigureOut">
              <a:rPr lang="en-CA" smtClean="0"/>
              <a:t>02/03/2015</a:t>
            </a:fld>
            <a:endParaRPr lang="en-CA"/>
          </a:p>
        </p:txBody>
      </p:sp>
      <p:sp>
        <p:nvSpPr>
          <p:cNvPr id="6" name="Footer Placeholder 5"/>
          <p:cNvSpPr>
            <a:spLocks noGrp="1"/>
          </p:cNvSpPr>
          <p:nvPr>
            <p:ph type="ftr" sz="quarter" idx="11"/>
          </p:nvPr>
        </p:nvSpPr>
        <p:spPr>
          <a:xfrm>
            <a:off x="685800" y="378883"/>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243124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EB8412B-66BE-4D59-A3B9-E6E2CB1A06E4}" type="datetimeFigureOut">
              <a:rPr lang="en-CA" smtClean="0"/>
              <a:t>02/03/2015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3273374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EB8412B-66BE-4D59-A3B9-E6E2CB1A06E4}" type="datetimeFigureOut">
              <a:rPr lang="en-CA" smtClean="0"/>
              <a:t>02/03/2015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178245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8412B-66BE-4D59-A3B9-E6E2CB1A06E4}" type="datetimeFigureOut">
              <a:rPr lang="en-CA" smtClean="0"/>
              <a:t>02/03/2015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1493674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EB8412B-66BE-4D59-A3B9-E6E2CB1A06E4}" type="datetimeFigureOut">
              <a:rPr lang="en-CA" smtClean="0"/>
              <a:t>02/03/2015</a:t>
            </a:fld>
            <a:endParaRPr lang="en-CA"/>
          </a:p>
        </p:txBody>
      </p:sp>
      <p:sp>
        <p:nvSpPr>
          <p:cNvPr id="5" name="Footer Placeholder 4"/>
          <p:cNvSpPr>
            <a:spLocks noGrp="1"/>
          </p:cNvSpPr>
          <p:nvPr>
            <p:ph type="ftr" sz="quarter" idx="11"/>
          </p:nvPr>
        </p:nvSpPr>
        <p:spPr>
          <a:xfrm>
            <a:off x="685800" y="381000"/>
            <a:ext cx="6991492" cy="36512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3875521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8412B-66BE-4D59-A3B9-E6E2CB1A06E4}" type="datetimeFigureOut">
              <a:rPr lang="en-CA" smtClean="0"/>
              <a:t>02/03/2015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1418012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B8412B-66BE-4D59-A3B9-E6E2CB1A06E4}" type="datetimeFigureOut">
              <a:rPr lang="en-CA" smtClean="0"/>
              <a:t>02/03/2015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2804892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B8412B-66BE-4D59-A3B9-E6E2CB1A06E4}" type="datetimeFigureOut">
              <a:rPr lang="en-CA" smtClean="0"/>
              <a:t>02/03/2015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693464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B8412B-66BE-4D59-A3B9-E6E2CB1A06E4}" type="datetimeFigureOut">
              <a:rPr lang="en-CA" smtClean="0"/>
              <a:t>02/03/2015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550601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8412B-66BE-4D59-A3B9-E6E2CB1A06E4}" type="datetimeFigureOut">
              <a:rPr lang="en-CA" smtClean="0"/>
              <a:t>02/03/2015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1242972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8412B-66BE-4D59-A3B9-E6E2CB1A06E4}" type="datetimeFigureOut">
              <a:rPr lang="en-CA" smtClean="0"/>
              <a:t>02/03/2015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4263644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8412B-66BE-4D59-A3B9-E6E2CB1A06E4}" type="datetimeFigureOut">
              <a:rPr lang="en-CA" smtClean="0"/>
              <a:t>02/03/2015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FF47792-4DF7-4E87-AA30-4BDF01B11DCE}" type="slidenum">
              <a:rPr lang="en-CA" smtClean="0"/>
              <a:t>‹#›</a:t>
            </a:fld>
            <a:endParaRPr lang="en-CA"/>
          </a:p>
        </p:txBody>
      </p:sp>
    </p:spTree>
    <p:extLst>
      <p:ext uri="{BB962C8B-B14F-4D97-AF65-F5344CB8AC3E}">
        <p14:creationId xmlns:p14="http://schemas.microsoft.com/office/powerpoint/2010/main" val="3862853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8412B-66BE-4D59-A3B9-E6E2CB1A06E4}" type="datetimeFigureOut">
              <a:rPr lang="en-CA" smtClean="0"/>
              <a:t>02/03/2015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7792-4DF7-4E87-AA30-4BDF01B11DCE}" type="slidenum">
              <a:rPr lang="en-CA" smtClean="0"/>
              <a:t>‹#›</a:t>
            </a:fld>
            <a:endParaRPr lang="en-CA"/>
          </a:p>
        </p:txBody>
      </p:sp>
    </p:spTree>
    <p:extLst>
      <p:ext uri="{BB962C8B-B14F-4D97-AF65-F5344CB8AC3E}">
        <p14:creationId xmlns:p14="http://schemas.microsoft.com/office/powerpoint/2010/main" val="28716302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EB8412B-66BE-4D59-A3B9-E6E2CB1A06E4}" type="datetimeFigureOut">
              <a:rPr lang="en-CA" smtClean="0"/>
              <a:t>02/03/2015</a:t>
            </a:fld>
            <a:endParaRPr lang="en-C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F47792-4DF7-4E87-AA30-4BDF01B11DCE}" type="slidenum">
              <a:rPr lang="en-CA" smtClean="0"/>
              <a:t>‹#›</a:t>
            </a:fld>
            <a:endParaRPr lang="en-CA"/>
          </a:p>
        </p:txBody>
      </p:sp>
    </p:spTree>
    <p:extLst>
      <p:ext uri="{BB962C8B-B14F-4D97-AF65-F5344CB8AC3E}">
        <p14:creationId xmlns:p14="http://schemas.microsoft.com/office/powerpoint/2010/main" val="413901749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18"/>
            <a:ext cx="12192000" cy="6875300"/>
          </a:xfrm>
          <a:prstGeom prst="rect">
            <a:avLst/>
          </a:prstGeom>
        </p:spPr>
      </p:pic>
      <p:sp>
        <p:nvSpPr>
          <p:cNvPr id="2" name="Title 1"/>
          <p:cNvSpPr>
            <a:spLocks noGrp="1"/>
          </p:cNvSpPr>
          <p:nvPr>
            <p:ph type="ctrTitle"/>
          </p:nvPr>
        </p:nvSpPr>
        <p:spPr>
          <a:xfrm>
            <a:off x="4620768" y="415227"/>
            <a:ext cx="6522720" cy="2387600"/>
          </a:xfrm>
        </p:spPr>
        <p:txBody>
          <a:bodyPr>
            <a:normAutofit/>
          </a:bodyPr>
          <a:lstStyle/>
          <a:p>
            <a:r>
              <a:rPr lang="en-CA" sz="8000" b="1" dirty="0" smtClean="0">
                <a:solidFill>
                  <a:schemeClr val="tx2">
                    <a:lumMod val="10000"/>
                  </a:schemeClr>
                </a:solidFill>
              </a:rPr>
              <a:t>Causes of World War 1</a:t>
            </a:r>
            <a:endParaRPr lang="en-CA" sz="8000" b="1" dirty="0">
              <a:solidFill>
                <a:schemeClr val="tx2">
                  <a:lumMod val="10000"/>
                </a:schemeClr>
              </a:solidFill>
            </a:endParaRPr>
          </a:p>
        </p:txBody>
      </p:sp>
    </p:spTree>
    <p:extLst>
      <p:ext uri="{BB962C8B-B14F-4D97-AF65-F5344CB8AC3E}">
        <p14:creationId xmlns:p14="http://schemas.microsoft.com/office/powerpoint/2010/main" val="365896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8544" y="1754918"/>
            <a:ext cx="6547104" cy="4910328"/>
          </a:xfrm>
        </p:spPr>
      </p:pic>
      <p:sp>
        <p:nvSpPr>
          <p:cNvPr id="5" name="TextBox 4"/>
          <p:cNvSpPr txBox="1"/>
          <p:nvPr/>
        </p:nvSpPr>
        <p:spPr>
          <a:xfrm>
            <a:off x="633984" y="719328"/>
            <a:ext cx="11167872" cy="646331"/>
          </a:xfrm>
          <a:prstGeom prst="rect">
            <a:avLst/>
          </a:prstGeom>
          <a:noFill/>
        </p:spPr>
        <p:txBody>
          <a:bodyPr wrap="square" rtlCol="0">
            <a:spAutoFit/>
          </a:bodyPr>
          <a:lstStyle/>
          <a:p>
            <a:pPr algn="ctr"/>
            <a:r>
              <a:rPr lang="en-CA" sz="3600" dirty="0" smtClean="0">
                <a:latin typeface="Trebuchet MS" panose="020B0603020202020204" pitchFamily="34" charset="0"/>
              </a:rPr>
              <a:t>What criteria do you use to judge SIGNIFICANCE?</a:t>
            </a:r>
            <a:endParaRPr lang="en-CA" sz="3600" dirty="0">
              <a:latin typeface="Trebuchet MS" panose="020B0603020202020204" pitchFamily="34" charset="0"/>
            </a:endParaRPr>
          </a:p>
        </p:txBody>
      </p:sp>
    </p:spTree>
    <p:extLst>
      <p:ext uri="{BB962C8B-B14F-4D97-AF65-F5344CB8AC3E}">
        <p14:creationId xmlns:p14="http://schemas.microsoft.com/office/powerpoint/2010/main" val="3969250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t>Your assignment</a:t>
            </a:r>
            <a:endParaRPr lang="en-CA" b="1" dirty="0"/>
          </a:p>
        </p:txBody>
      </p:sp>
      <p:sp>
        <p:nvSpPr>
          <p:cNvPr id="3" name="Content Placeholder 2"/>
          <p:cNvSpPr>
            <a:spLocks noGrp="1"/>
          </p:cNvSpPr>
          <p:nvPr>
            <p:ph idx="1"/>
          </p:nvPr>
        </p:nvSpPr>
        <p:spPr/>
        <p:txBody>
          <a:bodyPr/>
          <a:lstStyle/>
          <a:p>
            <a:r>
              <a:rPr lang="en-CA" dirty="0" smtClean="0"/>
              <a:t>Choose the 3 criteria that “speak” the most to you.</a:t>
            </a:r>
          </a:p>
          <a:p>
            <a:endParaRPr lang="en-CA" dirty="0" smtClean="0"/>
          </a:p>
          <a:p>
            <a:r>
              <a:rPr lang="en-CA" dirty="0" smtClean="0"/>
              <a:t>Write 1 paragraph stating which of the MAIN causes is the most significant cause according to you. </a:t>
            </a:r>
          </a:p>
          <a:p>
            <a:endParaRPr lang="en-CA" dirty="0" smtClean="0"/>
          </a:p>
          <a:p>
            <a:r>
              <a:rPr lang="en-CA" dirty="0" smtClean="0"/>
              <a:t>You must provide examples of your reasoning and clearly state the criteria you are using.</a:t>
            </a:r>
          </a:p>
          <a:p>
            <a:endParaRPr lang="en-CA" dirty="0"/>
          </a:p>
        </p:txBody>
      </p:sp>
    </p:spTree>
    <p:extLst>
      <p:ext uri="{BB962C8B-B14F-4D97-AF65-F5344CB8AC3E}">
        <p14:creationId xmlns:p14="http://schemas.microsoft.com/office/powerpoint/2010/main" val="452717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1"/>
            <a:ext cx="10515600" cy="963168"/>
          </a:xfrm>
        </p:spPr>
        <p:txBody>
          <a:bodyPr>
            <a:normAutofit/>
          </a:bodyPr>
          <a:lstStyle/>
          <a:p>
            <a:pPr algn="ctr"/>
            <a:r>
              <a:rPr lang="en-CA" sz="6000" b="1" dirty="0" smtClean="0"/>
              <a:t>1914 – Canada Goes To War</a:t>
            </a:r>
            <a:endParaRPr lang="en-CA" sz="6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0427733"/>
              </p:ext>
            </p:extLst>
          </p:nvPr>
        </p:nvGraphicFramePr>
        <p:xfrm>
          <a:off x="838200" y="963170"/>
          <a:ext cx="10515600" cy="5742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5264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704" y="179157"/>
            <a:ext cx="8610600" cy="1293028"/>
          </a:xfrm>
        </p:spPr>
        <p:txBody>
          <a:bodyPr>
            <a:normAutofit/>
          </a:bodyPr>
          <a:lstStyle/>
          <a:p>
            <a:pPr algn="ctr"/>
            <a:r>
              <a:rPr lang="en-CA" sz="6000" b="1" dirty="0" smtClean="0"/>
              <a:t>Canada in 1914</a:t>
            </a:r>
            <a:endParaRPr lang="en-CA" sz="6000" b="1" dirty="0"/>
          </a:p>
        </p:txBody>
      </p:sp>
      <p:sp>
        <p:nvSpPr>
          <p:cNvPr id="3" name="Content Placeholder 2"/>
          <p:cNvSpPr>
            <a:spLocks noGrp="1"/>
          </p:cNvSpPr>
          <p:nvPr>
            <p:ph idx="1"/>
          </p:nvPr>
        </p:nvSpPr>
        <p:spPr>
          <a:xfrm>
            <a:off x="838200" y="1572768"/>
            <a:ext cx="10515600" cy="4913376"/>
          </a:xfrm>
        </p:spPr>
        <p:txBody>
          <a:bodyPr>
            <a:noAutofit/>
          </a:bodyPr>
          <a:lstStyle/>
          <a:p>
            <a:r>
              <a:rPr lang="en-CA" sz="4000" dirty="0" smtClean="0"/>
              <a:t>Canada was experiencing an economic depression</a:t>
            </a:r>
          </a:p>
          <a:p>
            <a:r>
              <a:rPr lang="en-CA" sz="4000" dirty="0" smtClean="0"/>
              <a:t>Factories were closed and unemployment was high</a:t>
            </a:r>
          </a:p>
          <a:p>
            <a:r>
              <a:rPr lang="en-CA" sz="4000" dirty="0" smtClean="0"/>
              <a:t>The prairie provinces had experienced a 2 year drought ruining the wheat crop</a:t>
            </a:r>
          </a:p>
          <a:p>
            <a:r>
              <a:rPr lang="en-CA" sz="4000" dirty="0" smtClean="0"/>
              <a:t>50,000 people had lost their jobs from the troubled railways</a:t>
            </a:r>
          </a:p>
        </p:txBody>
      </p:sp>
    </p:spTree>
    <p:extLst>
      <p:ext uri="{BB962C8B-B14F-4D97-AF65-F5344CB8AC3E}">
        <p14:creationId xmlns:p14="http://schemas.microsoft.com/office/powerpoint/2010/main" val="359339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3779519"/>
          </a:xfrm>
        </p:spPr>
      </p:pic>
      <p:sp>
        <p:nvSpPr>
          <p:cNvPr id="7" name="TextBox 6"/>
          <p:cNvSpPr txBox="1"/>
          <p:nvPr/>
        </p:nvSpPr>
        <p:spPr>
          <a:xfrm>
            <a:off x="536448" y="3938016"/>
            <a:ext cx="11387328" cy="2677656"/>
          </a:xfrm>
          <a:prstGeom prst="rect">
            <a:avLst/>
          </a:prstGeom>
          <a:noFill/>
        </p:spPr>
        <p:txBody>
          <a:bodyPr wrap="square" rtlCol="0">
            <a:spAutoFit/>
          </a:bodyPr>
          <a:lstStyle/>
          <a:p>
            <a:r>
              <a:rPr lang="en-CA" sz="2800" dirty="0" smtClean="0"/>
              <a:t>“It is our duty … to let Great Britain know … that there is in Canada bit one mind and one heart, and that all Canadians stand behind the Mother Country, conscious and proud that she… engaged in war… to save civilization from the unbridled lust of conquest and power.”</a:t>
            </a:r>
          </a:p>
          <a:p>
            <a:pPr algn="r"/>
            <a:r>
              <a:rPr lang="en-CA" sz="2800" dirty="0" smtClean="0"/>
              <a:t>Wilfrid Laurier</a:t>
            </a:r>
            <a:endParaRPr lang="en-CA" sz="2800" dirty="0"/>
          </a:p>
        </p:txBody>
      </p:sp>
    </p:spTree>
    <p:extLst>
      <p:ext uri="{BB962C8B-B14F-4D97-AF65-F5344CB8AC3E}">
        <p14:creationId xmlns:p14="http://schemas.microsoft.com/office/powerpoint/2010/main" val="2429509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2700" y="-43153"/>
            <a:ext cx="12179300" cy="2237713"/>
            <a:chOff x="12700" y="-43153"/>
            <a:chExt cx="12993116" cy="224509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43153"/>
              <a:ext cx="1633728" cy="223039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076" y="-39494"/>
              <a:ext cx="1633728" cy="223039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452" y="-39494"/>
              <a:ext cx="1633728" cy="223039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180" y="-28453"/>
              <a:ext cx="1633728" cy="223039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904" y="-39492"/>
              <a:ext cx="1633728" cy="223039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632" y="-39493"/>
              <a:ext cx="1633728" cy="223039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8360" y="-39492"/>
              <a:ext cx="1633728" cy="223039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2088" y="-39492"/>
              <a:ext cx="1633728" cy="2230395"/>
            </a:xfrm>
            <a:prstGeom prst="rect">
              <a:avLst/>
            </a:prstGeom>
          </p:spPr>
        </p:pic>
      </p:grpSp>
      <p:sp>
        <p:nvSpPr>
          <p:cNvPr id="3" name="Content Placeholder 2"/>
          <p:cNvSpPr>
            <a:spLocks noGrp="1"/>
          </p:cNvSpPr>
          <p:nvPr>
            <p:ph idx="1"/>
          </p:nvPr>
        </p:nvSpPr>
        <p:spPr>
          <a:xfrm>
            <a:off x="1421898" y="2312614"/>
            <a:ext cx="10820400" cy="4024125"/>
          </a:xfrm>
        </p:spPr>
        <p:txBody>
          <a:bodyPr>
            <a:normAutofit/>
          </a:bodyPr>
          <a:lstStyle/>
          <a:p>
            <a:r>
              <a:rPr lang="en-CA" sz="3600" dirty="0" smtClean="0"/>
              <a:t>Volunteers were paid $1.10 per day</a:t>
            </a:r>
          </a:p>
          <a:p>
            <a:r>
              <a:rPr lang="en-CA" sz="3600" dirty="0" smtClean="0"/>
              <a:t>They came from all walks of life; doctors, labourers, lawyers, miners, farmers</a:t>
            </a:r>
          </a:p>
          <a:p>
            <a:r>
              <a:rPr lang="en-CA" sz="3600" dirty="0" smtClean="0"/>
              <a:t>Everyone thought the war would be over soon </a:t>
            </a:r>
          </a:p>
          <a:p>
            <a:r>
              <a:rPr lang="en-CA" sz="3600" dirty="0" smtClean="0"/>
              <a:t>On Oct 13, 1914 the first 32,000 Canadian and Newfoundland troops and 100 Canadian nurses set sail for the “great adventure”</a:t>
            </a:r>
          </a:p>
          <a:p>
            <a:endParaRPr lang="en-CA" sz="3600" dirty="0"/>
          </a:p>
        </p:txBody>
      </p:sp>
      <p:sp>
        <p:nvSpPr>
          <p:cNvPr id="28" name="Rectangle 27"/>
          <p:cNvSpPr/>
          <p:nvPr/>
        </p:nvSpPr>
        <p:spPr>
          <a:xfrm rot="16200000">
            <a:off x="-1806051" y="3765719"/>
            <a:ext cx="5168901" cy="1015663"/>
          </a:xfrm>
          <a:prstGeom prst="rect">
            <a:avLst/>
          </a:prstGeom>
        </p:spPr>
        <p:txBody>
          <a:bodyPr wrap="square">
            <a:spAutoFit/>
          </a:bodyPr>
          <a:lstStyle/>
          <a:p>
            <a:r>
              <a:rPr lang="en-CA" sz="6000" b="1" dirty="0">
                <a:solidFill>
                  <a:srgbClr val="00B0F0"/>
                </a:solidFill>
              </a:rPr>
              <a:t>Recruitment</a:t>
            </a:r>
          </a:p>
        </p:txBody>
      </p:sp>
    </p:spTree>
    <p:extLst>
      <p:ext uri="{BB962C8B-B14F-4D97-AF65-F5344CB8AC3E}">
        <p14:creationId xmlns:p14="http://schemas.microsoft.com/office/powerpoint/2010/main" val="3919056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p:nvPr>
        </p:nvSpPr>
        <p:spPr>
          <a:xfrm>
            <a:off x="-101600" y="0"/>
            <a:ext cx="8610600" cy="1293028"/>
          </a:xfrm>
        </p:spPr>
        <p:txBody>
          <a:bodyPr>
            <a:normAutofit/>
          </a:bodyPr>
          <a:lstStyle/>
          <a:p>
            <a:r>
              <a:rPr lang="en-CA" b="1" dirty="0" smtClean="0">
                <a:solidFill>
                  <a:schemeClr val="accent1">
                    <a:lumMod val="50000"/>
                  </a:schemeClr>
                </a:solidFill>
              </a:rPr>
              <a:t>This is all meaningless if the war never happened so then….</a:t>
            </a:r>
            <a:endParaRPr lang="en-CA" b="1" dirty="0">
              <a:solidFill>
                <a:schemeClr val="accent1">
                  <a:lumMod val="50000"/>
                </a:schemeClr>
              </a:solidFill>
            </a:endParaRPr>
          </a:p>
        </p:txBody>
      </p:sp>
      <p:sp>
        <p:nvSpPr>
          <p:cNvPr id="3" name="Content Placeholder 2"/>
          <p:cNvSpPr>
            <a:spLocks noGrp="1"/>
          </p:cNvSpPr>
          <p:nvPr>
            <p:ph idx="1"/>
          </p:nvPr>
        </p:nvSpPr>
        <p:spPr>
          <a:xfrm>
            <a:off x="152400" y="1328756"/>
            <a:ext cx="6492240" cy="3901612"/>
          </a:xfrm>
        </p:spPr>
        <p:txBody>
          <a:bodyPr>
            <a:normAutofit/>
          </a:bodyPr>
          <a:lstStyle/>
          <a:p>
            <a:pPr marL="0" indent="0">
              <a:buNone/>
            </a:pPr>
            <a:r>
              <a:rPr lang="en-CA" sz="7000" b="1" dirty="0" smtClean="0">
                <a:solidFill>
                  <a:srgbClr val="420B0A"/>
                </a:solidFill>
              </a:rPr>
              <a:t>WHAT CAUSED THE WAR?</a:t>
            </a:r>
            <a:endParaRPr lang="en-CA" sz="7000" b="1" dirty="0">
              <a:solidFill>
                <a:srgbClr val="420B0A"/>
              </a:solidFill>
            </a:endParaRPr>
          </a:p>
        </p:txBody>
      </p:sp>
    </p:spTree>
    <p:extLst>
      <p:ext uri="{BB962C8B-B14F-4D97-AF65-F5344CB8AC3E}">
        <p14:creationId xmlns:p14="http://schemas.microsoft.com/office/powerpoint/2010/main" val="2034505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55356"/>
            <a:ext cx="8610600" cy="1293028"/>
          </a:xfrm>
        </p:spPr>
        <p:txBody>
          <a:bodyPr>
            <a:normAutofit/>
          </a:bodyPr>
          <a:lstStyle/>
          <a:p>
            <a:r>
              <a:rPr lang="en-CA" sz="6000" b="1" dirty="0" smtClean="0"/>
              <a:t>Stations</a:t>
            </a:r>
            <a:endParaRPr lang="en-CA" sz="6000" b="1" dirty="0"/>
          </a:p>
        </p:txBody>
      </p:sp>
      <p:sp>
        <p:nvSpPr>
          <p:cNvPr id="3" name="Content Placeholder 2"/>
          <p:cNvSpPr>
            <a:spLocks noGrp="1"/>
          </p:cNvSpPr>
          <p:nvPr>
            <p:ph idx="1"/>
          </p:nvPr>
        </p:nvSpPr>
        <p:spPr>
          <a:xfrm>
            <a:off x="685800" y="1548384"/>
            <a:ext cx="10820400" cy="4974336"/>
          </a:xfrm>
        </p:spPr>
        <p:txBody>
          <a:bodyPr>
            <a:normAutofit/>
          </a:bodyPr>
          <a:lstStyle/>
          <a:p>
            <a:r>
              <a:rPr lang="en-CA" sz="3600" dirty="0" smtClean="0"/>
              <a:t>There are 4 stations</a:t>
            </a:r>
          </a:p>
          <a:p>
            <a:pPr lvl="1"/>
            <a:r>
              <a:rPr lang="en-CA" sz="3600" dirty="0"/>
              <a:t>1 – Militarism</a:t>
            </a:r>
          </a:p>
          <a:p>
            <a:pPr lvl="1"/>
            <a:r>
              <a:rPr lang="en-CA" sz="3600" dirty="0"/>
              <a:t>2 – Alliances</a:t>
            </a:r>
          </a:p>
          <a:p>
            <a:pPr lvl="1"/>
            <a:r>
              <a:rPr lang="en-CA" sz="3600" dirty="0"/>
              <a:t>3 – Nationalism part 1</a:t>
            </a:r>
          </a:p>
          <a:p>
            <a:pPr lvl="1"/>
            <a:r>
              <a:rPr lang="en-CA" sz="3600" dirty="0"/>
              <a:t>4 – Nationalism part </a:t>
            </a:r>
            <a:r>
              <a:rPr lang="en-CA" sz="3600" dirty="0" smtClean="0"/>
              <a:t>2</a:t>
            </a:r>
          </a:p>
          <a:p>
            <a:r>
              <a:rPr lang="en-CA" sz="3600" dirty="0" smtClean="0"/>
              <a:t>Complete the assignment at each station</a:t>
            </a:r>
          </a:p>
          <a:p>
            <a:r>
              <a:rPr lang="en-CA" sz="3600" dirty="0" smtClean="0"/>
              <a:t>We will regroup and discuss</a:t>
            </a:r>
          </a:p>
          <a:p>
            <a:pPr lvl="1"/>
            <a:endParaRPr lang="en-CA" dirty="0" smtClean="0"/>
          </a:p>
          <a:p>
            <a:endParaRPr lang="en-CA" dirty="0" smtClean="0"/>
          </a:p>
          <a:p>
            <a:endParaRPr lang="en-CA" dirty="0"/>
          </a:p>
        </p:txBody>
      </p:sp>
    </p:spTree>
    <p:extLst>
      <p:ext uri="{BB962C8B-B14F-4D97-AF65-F5344CB8AC3E}">
        <p14:creationId xmlns:p14="http://schemas.microsoft.com/office/powerpoint/2010/main" val="2372184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157861"/>
            <a:ext cx="10515600" cy="1325563"/>
          </a:xfrm>
        </p:spPr>
        <p:txBody>
          <a:bodyPr/>
          <a:lstStyle/>
          <a:p>
            <a:pPr algn="ctr"/>
            <a:r>
              <a:rPr lang="en-CA" dirty="0" smtClean="0"/>
              <a:t>What were the </a:t>
            </a:r>
            <a:r>
              <a:rPr lang="en-CA" b="1" u="sng" dirty="0" smtClean="0"/>
              <a:t>FOUR </a:t>
            </a:r>
            <a:r>
              <a:rPr lang="en-CA" dirty="0" smtClean="0"/>
              <a:t>causes we looked at today?</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486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055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t>Using Criteria</a:t>
            </a:r>
            <a:endParaRPr lang="en-CA" b="1" dirty="0"/>
          </a:p>
        </p:txBody>
      </p:sp>
      <p:sp>
        <p:nvSpPr>
          <p:cNvPr id="5" name="Content Placeholder 4"/>
          <p:cNvSpPr>
            <a:spLocks noGrp="1"/>
          </p:cNvSpPr>
          <p:nvPr>
            <p:ph idx="1"/>
          </p:nvPr>
        </p:nvSpPr>
        <p:spPr/>
        <p:txBody>
          <a:bodyPr/>
          <a:lstStyle/>
          <a:p>
            <a:r>
              <a:rPr lang="en-CA" dirty="0" smtClean="0"/>
              <a:t>Video</a:t>
            </a:r>
            <a:endParaRPr lang="en-CA" dirty="0"/>
          </a:p>
        </p:txBody>
      </p:sp>
    </p:spTree>
    <p:extLst>
      <p:ext uri="{BB962C8B-B14F-4D97-AF65-F5344CB8AC3E}">
        <p14:creationId xmlns:p14="http://schemas.microsoft.com/office/powerpoint/2010/main" val="3028150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132</TotalTime>
  <Words>347</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Century Gothic</vt:lpstr>
      <vt:lpstr>Trebuchet MS</vt:lpstr>
      <vt:lpstr>Office Theme</vt:lpstr>
      <vt:lpstr>Vapor Trail</vt:lpstr>
      <vt:lpstr>Causes of World War 1</vt:lpstr>
      <vt:lpstr>1914 – Canada Goes To War</vt:lpstr>
      <vt:lpstr>Canada in 1914</vt:lpstr>
      <vt:lpstr>PowerPoint Presentation</vt:lpstr>
      <vt:lpstr>PowerPoint Presentation</vt:lpstr>
      <vt:lpstr>This is all meaningless if the war never happened so then….</vt:lpstr>
      <vt:lpstr>Stations</vt:lpstr>
      <vt:lpstr>What were the FOUR causes we looked at today?</vt:lpstr>
      <vt:lpstr>Using Criteria</vt:lpstr>
      <vt:lpstr>PowerPoint Presentation</vt:lpstr>
      <vt:lpstr>Your assignment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World War 1</dc:title>
  <dc:creator>teacher</dc:creator>
  <cp:lastModifiedBy>teacher</cp:lastModifiedBy>
  <cp:revision>17</cp:revision>
  <dcterms:created xsi:type="dcterms:W3CDTF">2015-02-03T22:22:44Z</dcterms:created>
  <dcterms:modified xsi:type="dcterms:W3CDTF">2015-03-02T20:49:17Z</dcterms:modified>
</cp:coreProperties>
</file>