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47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30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281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19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288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203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46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00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35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32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24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15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4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49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33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7467A-444A-43F6-BC75-660D1E5FA5B4}" type="datetimeFigureOut">
              <a:rPr lang="en-CA" smtClean="0"/>
              <a:t>06/03/2015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8FC01A-EF17-428D-8A45-085B4A9029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260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080" y="499872"/>
            <a:ext cx="8985504" cy="2612180"/>
          </a:xfrm>
        </p:spPr>
        <p:txBody>
          <a:bodyPr/>
          <a:lstStyle/>
          <a:p>
            <a:pPr algn="ctr"/>
            <a:r>
              <a:rPr lang="en-CA" sz="8800" b="1" dirty="0" smtClean="0">
                <a:solidFill>
                  <a:schemeClr val="tx1"/>
                </a:solidFill>
              </a:rPr>
              <a:t>Some Terms to Know</a:t>
            </a:r>
            <a:endParaRPr lang="en-CA" sz="8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2011" y="455070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CA" sz="6600" b="1" dirty="0" smtClean="0">
                <a:solidFill>
                  <a:schemeClr val="tx1"/>
                </a:solidFill>
              </a:rPr>
              <a:t>The Business Cycle</a:t>
            </a:r>
            <a:endParaRPr lang="en-CA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69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0"/>
            <a:ext cx="10779790" cy="6858000"/>
          </a:xfrm>
        </p:spPr>
      </p:pic>
    </p:spTree>
    <p:extLst>
      <p:ext uri="{BB962C8B-B14F-4D97-AF65-F5344CB8AC3E}">
        <p14:creationId xmlns:p14="http://schemas.microsoft.com/office/powerpoint/2010/main" val="400039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37" y="3742664"/>
            <a:ext cx="4084905" cy="3115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en-CA" sz="9600" b="1" dirty="0" smtClean="0">
                <a:solidFill>
                  <a:schemeClr val="tx1"/>
                </a:solidFill>
              </a:rPr>
              <a:t>Slump</a:t>
            </a:r>
            <a:endParaRPr lang="en-CA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7501"/>
            <a:ext cx="12192000" cy="3907762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Reduction in demand = slower </a:t>
            </a:r>
            <a:br>
              <a:rPr lang="en-CA" sz="4800" dirty="0" smtClean="0">
                <a:solidFill>
                  <a:schemeClr val="tx1"/>
                </a:solidFill>
              </a:rPr>
            </a:br>
            <a:r>
              <a:rPr lang="en-CA" sz="4800" dirty="0" smtClean="0">
                <a:solidFill>
                  <a:schemeClr val="tx1"/>
                </a:solidFill>
              </a:rPr>
              <a:t>output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Confidence may begin to suffer</a:t>
            </a:r>
            <a:endParaRPr lang="en-CA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8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0"/>
            <a:ext cx="3646488" cy="2426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en-CA" sz="9600" b="1" dirty="0" smtClean="0">
                <a:solidFill>
                  <a:schemeClr val="tx1"/>
                </a:solidFill>
              </a:rPr>
              <a:t>Recession</a:t>
            </a:r>
            <a:endParaRPr lang="en-CA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08200"/>
            <a:ext cx="12192000" cy="4749800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Period of slow economic growth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Output may decrease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Firms may lose confidence = reduce investment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Individuals save not spend</a:t>
            </a:r>
            <a:endParaRPr lang="en-CA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5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en-CA" sz="9600" b="1" dirty="0" smtClean="0">
                <a:solidFill>
                  <a:schemeClr val="tx1"/>
                </a:solidFill>
              </a:rPr>
              <a:t>Recovery </a:t>
            </a:r>
            <a:endParaRPr lang="en-CA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82801"/>
            <a:ext cx="9274002" cy="3958562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Between recession and a boom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24" y="2918372"/>
            <a:ext cx="5972175" cy="393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1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en-CA" sz="9600" b="1" dirty="0" smtClean="0">
                <a:solidFill>
                  <a:schemeClr val="tx1"/>
                </a:solidFill>
              </a:rPr>
              <a:t>Boom</a:t>
            </a:r>
            <a:endParaRPr lang="en-CA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0400"/>
            <a:ext cx="12192000" cy="4927600"/>
          </a:xfrm>
        </p:spPr>
        <p:txBody>
          <a:bodyPr>
            <a:normAutofit fontScale="92500"/>
          </a:bodyPr>
          <a:lstStyle/>
          <a:p>
            <a:r>
              <a:rPr lang="en-CA" sz="4800" b="1" dirty="0" smtClean="0">
                <a:solidFill>
                  <a:schemeClr val="tx1"/>
                </a:solidFill>
              </a:rPr>
              <a:t>A period of fast economic </a:t>
            </a:r>
            <a:br>
              <a:rPr lang="en-CA" sz="4800" b="1" dirty="0" smtClean="0">
                <a:solidFill>
                  <a:schemeClr val="tx1"/>
                </a:solidFill>
              </a:rPr>
            </a:br>
            <a:r>
              <a:rPr lang="en-CA" sz="4800" b="1" dirty="0" smtClean="0">
                <a:solidFill>
                  <a:schemeClr val="tx1"/>
                </a:solidFill>
              </a:rPr>
              <a:t>growth. </a:t>
            </a:r>
          </a:p>
          <a:p>
            <a:r>
              <a:rPr lang="en-CA" sz="4800" b="1" dirty="0" smtClean="0">
                <a:solidFill>
                  <a:schemeClr val="tx1"/>
                </a:solidFill>
              </a:rPr>
              <a:t>Increased demand = output high</a:t>
            </a:r>
          </a:p>
          <a:p>
            <a:r>
              <a:rPr lang="en-CA" sz="4800" b="1" dirty="0" smtClean="0">
                <a:solidFill>
                  <a:schemeClr val="tx1"/>
                </a:solidFill>
              </a:rPr>
              <a:t>Low unemployment</a:t>
            </a:r>
          </a:p>
          <a:p>
            <a:r>
              <a:rPr lang="en-CA" sz="4800" b="1" dirty="0" smtClean="0">
                <a:solidFill>
                  <a:schemeClr val="tx1"/>
                </a:solidFill>
              </a:rPr>
              <a:t>Increased investment = business confidence</a:t>
            </a:r>
          </a:p>
          <a:p>
            <a:r>
              <a:rPr lang="en-CA" sz="4800" b="1" dirty="0" smtClean="0">
                <a:solidFill>
                  <a:schemeClr val="tx1"/>
                </a:solidFill>
              </a:rPr>
              <a:t>Consumer confidence = extra spending</a:t>
            </a:r>
            <a:endParaRPr lang="en-CA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789" y="-63500"/>
            <a:ext cx="4351211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2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4" y="241300"/>
            <a:ext cx="8596668" cy="1320800"/>
          </a:xfrm>
        </p:spPr>
        <p:txBody>
          <a:bodyPr>
            <a:noAutofit/>
          </a:bodyPr>
          <a:lstStyle/>
          <a:p>
            <a:r>
              <a:rPr lang="en-CA" sz="9600" b="1" dirty="0" smtClean="0">
                <a:solidFill>
                  <a:schemeClr val="tx1"/>
                </a:solidFill>
              </a:rPr>
              <a:t>Depression</a:t>
            </a:r>
            <a:endParaRPr lang="en-CA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22489"/>
            <a:ext cx="8596668" cy="3880773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Severe recession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Lasts longer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401" y="2228281"/>
            <a:ext cx="6070600" cy="462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7" y="0"/>
            <a:ext cx="10464797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032" y="6205728"/>
            <a:ext cx="7897004" cy="65227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Unemployed men “riding the rails”</a:t>
            </a:r>
            <a:endParaRPr lang="en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96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834" y="0"/>
            <a:ext cx="8961120" cy="6858000"/>
          </a:xfrm>
        </p:spPr>
      </p:pic>
    </p:spTree>
    <p:extLst>
      <p:ext uri="{BB962C8B-B14F-4D97-AF65-F5344CB8AC3E}">
        <p14:creationId xmlns:p14="http://schemas.microsoft.com/office/powerpoint/2010/main" val="245336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98" y="0"/>
            <a:ext cx="10510345" cy="6858000"/>
          </a:xfrm>
        </p:spPr>
      </p:pic>
    </p:spTree>
    <p:extLst>
      <p:ext uri="{BB962C8B-B14F-4D97-AF65-F5344CB8AC3E}">
        <p14:creationId xmlns:p14="http://schemas.microsoft.com/office/powerpoint/2010/main" val="10050207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57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Some Terms to Know</vt:lpstr>
      <vt:lpstr>Slump</vt:lpstr>
      <vt:lpstr>Recession</vt:lpstr>
      <vt:lpstr>Recovery </vt:lpstr>
      <vt:lpstr>Boom</vt:lpstr>
      <vt:lpstr>Depression</vt:lpstr>
      <vt:lpstr>Unemployed men “riding the rails”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Terms to Know</dc:title>
  <dc:creator>teacher</dc:creator>
  <cp:lastModifiedBy>teacher</cp:lastModifiedBy>
  <cp:revision>7</cp:revision>
  <dcterms:created xsi:type="dcterms:W3CDTF">2015-03-05T16:28:09Z</dcterms:created>
  <dcterms:modified xsi:type="dcterms:W3CDTF">2015-03-06T17:14:06Z</dcterms:modified>
</cp:coreProperties>
</file>