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BD92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6CFB-8419-444F-8925-F20851D72C6D}" type="datetimeFigureOut">
              <a:rPr lang="en-CA" smtClean="0"/>
              <a:t>11/03/2015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B4D4-68D5-4225-B6C5-5CFCA839EE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0914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6CFB-8419-444F-8925-F20851D72C6D}" type="datetimeFigureOut">
              <a:rPr lang="en-CA" smtClean="0"/>
              <a:t>11/03/2015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B4D4-68D5-4225-B6C5-5CFCA839EE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547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6CFB-8419-444F-8925-F20851D72C6D}" type="datetimeFigureOut">
              <a:rPr lang="en-CA" smtClean="0"/>
              <a:t>11/03/2015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B4D4-68D5-4225-B6C5-5CFCA839EE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9468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6CFB-8419-444F-8925-F20851D72C6D}" type="datetimeFigureOut">
              <a:rPr lang="en-CA" smtClean="0"/>
              <a:t>11/03/2015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B4D4-68D5-4225-B6C5-5CFCA839EE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4520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6CFB-8419-444F-8925-F20851D72C6D}" type="datetimeFigureOut">
              <a:rPr lang="en-CA" smtClean="0"/>
              <a:t>11/03/2015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B4D4-68D5-4225-B6C5-5CFCA839EE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456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6CFB-8419-444F-8925-F20851D72C6D}" type="datetimeFigureOut">
              <a:rPr lang="en-CA" smtClean="0"/>
              <a:t>11/03/2015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B4D4-68D5-4225-B6C5-5CFCA839EE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0395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6CFB-8419-444F-8925-F20851D72C6D}" type="datetimeFigureOut">
              <a:rPr lang="en-CA" smtClean="0"/>
              <a:t>11/03/2015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B4D4-68D5-4225-B6C5-5CFCA839EE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0027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6CFB-8419-444F-8925-F20851D72C6D}" type="datetimeFigureOut">
              <a:rPr lang="en-CA" smtClean="0"/>
              <a:t>11/03/2015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B4D4-68D5-4225-B6C5-5CFCA839EE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500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6CFB-8419-444F-8925-F20851D72C6D}" type="datetimeFigureOut">
              <a:rPr lang="en-CA" smtClean="0"/>
              <a:t>11/03/2015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B4D4-68D5-4225-B6C5-5CFCA839EE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878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6CFB-8419-444F-8925-F20851D72C6D}" type="datetimeFigureOut">
              <a:rPr lang="en-CA" smtClean="0"/>
              <a:t>11/03/2015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B4D4-68D5-4225-B6C5-5CFCA839EE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6690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6CFB-8419-444F-8925-F20851D72C6D}" type="datetimeFigureOut">
              <a:rPr lang="en-CA" smtClean="0"/>
              <a:t>11/03/2015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3B4D4-68D5-4225-B6C5-5CFCA839EE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9786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F6CFB-8419-444F-8925-F20851D72C6D}" type="datetimeFigureOut">
              <a:rPr lang="en-CA" smtClean="0"/>
              <a:t>11/03/2015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3B4D4-68D5-4225-B6C5-5CFCA839EE8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358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112584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CA" b="1" dirty="0" smtClean="0"/>
              <a:t>Prime Minister R.B. Bennett</a:t>
            </a:r>
            <a:endParaRPr lang="en-CA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1492"/>
            <a:ext cx="12192000" cy="766508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CA" sz="6000" b="1" dirty="0" smtClean="0"/>
              <a:t>1930 - 1935</a:t>
            </a:r>
            <a:endParaRPr lang="en-CA" sz="6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364" y="1112584"/>
            <a:ext cx="8861271" cy="4978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640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0934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CA" sz="6600" b="1" dirty="0" smtClean="0"/>
              <a:t>Acts of Government</a:t>
            </a:r>
            <a:endParaRPr lang="en-CA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344"/>
            <a:ext cx="12192000" cy="5248656"/>
          </a:xfrm>
        </p:spPr>
        <p:txBody>
          <a:bodyPr>
            <a:normAutofit/>
          </a:bodyPr>
          <a:lstStyle/>
          <a:p>
            <a:r>
              <a:rPr lang="en-CA" sz="4800" dirty="0" smtClean="0"/>
              <a:t>Farmers’ Creditors Arrangement Act (1934)</a:t>
            </a:r>
          </a:p>
          <a:p>
            <a:pPr lvl="1"/>
            <a:r>
              <a:rPr lang="en-CA" sz="4400" dirty="0" smtClean="0"/>
              <a:t>Allow families to remain on farms</a:t>
            </a:r>
          </a:p>
          <a:p>
            <a:r>
              <a:rPr lang="en-CA" sz="4800" dirty="0" smtClean="0"/>
              <a:t>Natural Products Marketing Act</a:t>
            </a:r>
          </a:p>
          <a:p>
            <a:pPr lvl="1"/>
            <a:r>
              <a:rPr lang="en-CA" sz="4400" dirty="0" smtClean="0"/>
              <a:t>Orderly marketing in the hope of obtaining better prices</a:t>
            </a:r>
          </a:p>
          <a:p>
            <a:r>
              <a:rPr lang="en-CA" sz="4800" dirty="0" smtClean="0"/>
              <a:t>Public Works Construction Act</a:t>
            </a:r>
          </a:p>
          <a:p>
            <a:pPr lvl="1"/>
            <a:r>
              <a:rPr lang="en-CA" sz="4400" dirty="0" smtClean="0"/>
              <a:t>$40m getting the unemployed back to work</a:t>
            </a:r>
          </a:p>
          <a:p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1558663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0934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CA" sz="6600" b="1" dirty="0" smtClean="0"/>
              <a:t>Bennett’s New Deal</a:t>
            </a:r>
            <a:endParaRPr lang="en-CA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344"/>
            <a:ext cx="12192000" cy="5248656"/>
          </a:xfrm>
        </p:spPr>
        <p:txBody>
          <a:bodyPr>
            <a:normAutofit/>
          </a:bodyPr>
          <a:lstStyle/>
          <a:p>
            <a:r>
              <a:rPr lang="en-CA" sz="4800" dirty="0" smtClean="0"/>
              <a:t>Federal government intervention to achieve social and economic reform</a:t>
            </a:r>
          </a:p>
          <a:p>
            <a:r>
              <a:rPr lang="en-CA" sz="4800" dirty="0" smtClean="0"/>
              <a:t>Employment and Social Insurance Act</a:t>
            </a:r>
          </a:p>
          <a:p>
            <a:r>
              <a:rPr lang="en-CA" sz="4800" dirty="0" smtClean="0"/>
              <a:t>Minimum Wage</a:t>
            </a:r>
          </a:p>
          <a:p>
            <a:r>
              <a:rPr lang="en-CA" sz="4800" dirty="0" smtClean="0"/>
              <a:t>Eight-hour days</a:t>
            </a:r>
          </a:p>
          <a:p>
            <a:r>
              <a:rPr lang="en-CA" sz="4800" dirty="0" smtClean="0"/>
              <a:t>48-hour weeks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36676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0934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CA" sz="6600" b="1" dirty="0" smtClean="0"/>
              <a:t>Long Held Beliefs</a:t>
            </a:r>
            <a:endParaRPr lang="en-CA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344"/>
            <a:ext cx="12192000" cy="5248656"/>
          </a:xfrm>
        </p:spPr>
        <p:txBody>
          <a:bodyPr>
            <a:normAutofit/>
          </a:bodyPr>
          <a:lstStyle/>
          <a:p>
            <a:r>
              <a:rPr lang="en-CA" sz="4800" dirty="0" smtClean="0"/>
              <a:t>Old Age Pensions</a:t>
            </a:r>
          </a:p>
          <a:p>
            <a:r>
              <a:rPr lang="en-CA" sz="4800" dirty="0" smtClean="0"/>
              <a:t>Unemployment insurance</a:t>
            </a:r>
          </a:p>
          <a:p>
            <a:r>
              <a:rPr lang="en-CA" sz="4800" dirty="0" smtClean="0"/>
              <a:t>Labour Unions</a:t>
            </a:r>
            <a:endParaRPr lang="en-CA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250" y="1327150"/>
            <a:ext cx="4464050" cy="512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891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0934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CA" sz="6600" b="1" dirty="0" smtClean="0"/>
              <a:t>Discontent</a:t>
            </a:r>
            <a:endParaRPr lang="en-CA" sz="6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6886" y="1609344"/>
            <a:ext cx="3540319" cy="23774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902587" y="3547872"/>
            <a:ext cx="2289413" cy="234086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4800" dirty="0" smtClean="0"/>
              <a:t>Bennett Blankets</a:t>
            </a:r>
          </a:p>
          <a:p>
            <a:pPr algn="ctr"/>
            <a:endParaRPr lang="en-CA" sz="4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4" y="1609344"/>
            <a:ext cx="3638881" cy="26326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316" y="1667630"/>
            <a:ext cx="3511023" cy="233642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864" y="3324338"/>
            <a:ext cx="2206753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CA" sz="4800" dirty="0" smtClean="0"/>
              <a:t>Bennett Buggies</a:t>
            </a:r>
          </a:p>
          <a:p>
            <a:endParaRPr lang="en-CA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5337334" y="2908840"/>
            <a:ext cx="2800554" cy="1569660"/>
          </a:xfrm>
          <a:prstGeom prst="rect">
            <a:avLst/>
          </a:prstGeom>
          <a:solidFill>
            <a:srgbClr val="BD92DE"/>
          </a:solidFill>
        </p:spPr>
        <p:txBody>
          <a:bodyPr wrap="square" rtlCol="0">
            <a:spAutoFit/>
          </a:bodyPr>
          <a:lstStyle/>
          <a:p>
            <a:r>
              <a:rPr lang="en-CA" sz="4800" dirty="0" smtClean="0"/>
              <a:t>Bennett Barnyard</a:t>
            </a:r>
            <a:endParaRPr lang="en-CA" sz="4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634" y="4705716"/>
            <a:ext cx="2171700" cy="210502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6052" y="5750238"/>
            <a:ext cx="3793966" cy="1052513"/>
          </a:xfrm>
          <a:solidFill>
            <a:srgbClr val="FF7C8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4800" dirty="0" smtClean="0"/>
              <a:t>Bennett Soup</a:t>
            </a:r>
          </a:p>
        </p:txBody>
      </p:sp>
    </p:spTree>
    <p:extLst>
      <p:ext uri="{BB962C8B-B14F-4D97-AF65-F5344CB8AC3E}">
        <p14:creationId xmlns:p14="http://schemas.microsoft.com/office/powerpoint/2010/main" val="2689410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0934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CA" sz="6600" b="1" dirty="0" smtClean="0"/>
              <a:t>Tariffs</a:t>
            </a:r>
            <a:endParaRPr lang="en-CA" sz="6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851" y="3015487"/>
            <a:ext cx="5476149" cy="367741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344"/>
            <a:ext cx="12192000" cy="5248656"/>
          </a:xfrm>
        </p:spPr>
        <p:txBody>
          <a:bodyPr>
            <a:normAutofit/>
          </a:bodyPr>
          <a:lstStyle/>
          <a:p>
            <a:r>
              <a:rPr lang="en-CA" sz="4800" dirty="0" smtClean="0"/>
              <a:t>Believed that TARIFFS were necessary for 2 reasons</a:t>
            </a:r>
          </a:p>
          <a:p>
            <a:pPr lvl="1"/>
            <a:r>
              <a:rPr lang="en-CA" sz="4800" dirty="0" smtClean="0"/>
              <a:t>To keep Canada independent of the US</a:t>
            </a:r>
          </a:p>
          <a:p>
            <a:pPr lvl="1"/>
            <a:r>
              <a:rPr lang="en-CA" sz="4800" dirty="0" smtClean="0"/>
              <a:t>To create markets for Canadian producers</a:t>
            </a:r>
          </a:p>
          <a:p>
            <a:r>
              <a:rPr lang="en-CA" sz="4800" dirty="0" smtClean="0"/>
              <a:t>TARIFF revision – steeply upward was instituted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2863047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0934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CA" sz="6600" b="1" dirty="0" smtClean="0"/>
              <a:t>Unemployment Relief Act</a:t>
            </a:r>
            <a:endParaRPr lang="en-CA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344"/>
            <a:ext cx="12192000" cy="5248656"/>
          </a:xfrm>
        </p:spPr>
        <p:txBody>
          <a:bodyPr>
            <a:normAutofit/>
          </a:bodyPr>
          <a:lstStyle/>
          <a:p>
            <a:r>
              <a:rPr lang="en-CA" sz="4800" dirty="0" smtClean="0"/>
              <a:t>$20m for public works </a:t>
            </a:r>
            <a:endParaRPr lang="en-CA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375" y="2390776"/>
            <a:ext cx="5597525" cy="4279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983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0934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CA" sz="6600" b="1" dirty="0" smtClean="0"/>
              <a:t>Imperial Conference</a:t>
            </a:r>
            <a:endParaRPr lang="en-CA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344"/>
            <a:ext cx="12192000" cy="5248656"/>
          </a:xfrm>
        </p:spPr>
        <p:txBody>
          <a:bodyPr>
            <a:normAutofit/>
          </a:bodyPr>
          <a:lstStyle/>
          <a:p>
            <a:r>
              <a:rPr lang="en-CA" sz="4800" dirty="0" smtClean="0"/>
              <a:t>Hoped for reciprocal preference in trade</a:t>
            </a:r>
            <a:endParaRPr lang="en-CA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622300" y="3543300"/>
            <a:ext cx="10490200" cy="3046988"/>
          </a:xfrm>
          <a:prstGeom prst="rect">
            <a:avLst/>
          </a:prstGeom>
          <a:solidFill>
            <a:srgbClr val="FF7C80"/>
          </a:solidFill>
        </p:spPr>
        <p:txBody>
          <a:bodyPr wrap="square" rtlCol="0">
            <a:spAutoFit/>
          </a:bodyPr>
          <a:lstStyle/>
          <a:p>
            <a:r>
              <a:rPr lang="en-US" sz="4800" dirty="0"/>
              <a:t>“I offer to the Mother Country and to all the other parts of the Empire, a preference in the Canadian market in exchange for a like preference in theirs.”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4056229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0934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CA" sz="6600" b="1" dirty="0" smtClean="0"/>
              <a:t>More Tariffs</a:t>
            </a:r>
            <a:endParaRPr lang="en-CA" sz="6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8900" y="2844800"/>
            <a:ext cx="5864225" cy="39380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344"/>
            <a:ext cx="12192000" cy="5248656"/>
          </a:xfrm>
        </p:spPr>
        <p:txBody>
          <a:bodyPr>
            <a:normAutofit/>
          </a:bodyPr>
          <a:lstStyle/>
          <a:p>
            <a:r>
              <a:rPr lang="en-CA" sz="4800" dirty="0" smtClean="0"/>
              <a:t>Wheat prices are dropping</a:t>
            </a:r>
          </a:p>
          <a:p>
            <a:r>
              <a:rPr lang="en-CA" sz="4800" dirty="0" smtClean="0"/>
              <a:t>Drought continues</a:t>
            </a:r>
          </a:p>
          <a:p>
            <a:r>
              <a:rPr lang="en-CA" sz="4800" dirty="0" smtClean="0"/>
              <a:t>Tariffs increased again in 1931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193965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0934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CA" sz="6600" b="1" dirty="0" smtClean="0"/>
              <a:t>Unemployment and Farm Relief Act</a:t>
            </a:r>
            <a:endParaRPr lang="en-CA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344"/>
            <a:ext cx="12192000" cy="5248656"/>
          </a:xfrm>
        </p:spPr>
        <p:txBody>
          <a:bodyPr>
            <a:normAutofit/>
          </a:bodyPr>
          <a:lstStyle/>
          <a:p>
            <a:r>
              <a:rPr lang="en-CA" sz="4800" dirty="0" smtClean="0"/>
              <a:t>More public works money</a:t>
            </a:r>
          </a:p>
          <a:p>
            <a:r>
              <a:rPr lang="en-CA" sz="4800" dirty="0" smtClean="0"/>
              <a:t>Direct relief </a:t>
            </a:r>
          </a:p>
          <a:p>
            <a:r>
              <a:rPr lang="en-CA" sz="4800" dirty="0" smtClean="0"/>
              <a:t>Similar acts passed in </a:t>
            </a:r>
            <a:br>
              <a:rPr lang="en-CA" sz="4800" dirty="0" smtClean="0"/>
            </a:br>
            <a:r>
              <a:rPr lang="en-CA" sz="4800" dirty="0" smtClean="0"/>
              <a:t>each consecutive year </a:t>
            </a:r>
            <a:br>
              <a:rPr lang="en-CA" sz="4800" dirty="0" smtClean="0"/>
            </a:br>
            <a:r>
              <a:rPr lang="en-CA" sz="4800" dirty="0" smtClean="0"/>
              <a:t>until 1935</a:t>
            </a:r>
            <a:endParaRPr lang="en-CA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0582" y="2589022"/>
            <a:ext cx="6324600" cy="3773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682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0934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CA" sz="6600" b="1" dirty="0" smtClean="0"/>
              <a:t>Wheat</a:t>
            </a:r>
            <a:endParaRPr lang="en-CA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344"/>
            <a:ext cx="12192000" cy="5248656"/>
          </a:xfrm>
        </p:spPr>
        <p:txBody>
          <a:bodyPr>
            <a:normAutofit/>
          </a:bodyPr>
          <a:lstStyle/>
          <a:p>
            <a:r>
              <a:rPr lang="en-CA" sz="4800" dirty="0" smtClean="0"/>
              <a:t>Looking for ways to market the wheat crop</a:t>
            </a:r>
          </a:p>
          <a:p>
            <a:r>
              <a:rPr lang="en-CA" sz="4800" dirty="0" smtClean="0"/>
              <a:t>Established the Canadian Wheat Board in 1935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912" y="3375024"/>
            <a:ext cx="8358188" cy="33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735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90599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ctr"/>
            <a:r>
              <a:rPr lang="en-CA" sz="6600" b="1" dirty="0" smtClean="0"/>
              <a:t>It gets worse</a:t>
            </a:r>
            <a:endParaRPr lang="en-CA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12192000" cy="5248656"/>
          </a:xfrm>
        </p:spPr>
        <p:txBody>
          <a:bodyPr>
            <a:normAutofit/>
          </a:bodyPr>
          <a:lstStyle/>
          <a:p>
            <a:r>
              <a:rPr lang="en-CA" sz="4800" dirty="0" smtClean="0"/>
              <a:t>The government’s deficit was $150m </a:t>
            </a:r>
          </a:p>
          <a:p>
            <a:r>
              <a:rPr lang="en-CA" sz="4800" dirty="0" smtClean="0"/>
              <a:t>1.5m (+) people dependent on direct relief</a:t>
            </a:r>
          </a:p>
          <a:p>
            <a:r>
              <a:rPr lang="en-CA" sz="4800" dirty="0" smtClean="0"/>
              <a:t>Unemployment Relief Camps (single men) becoming hotbeds of discontent</a:t>
            </a:r>
            <a:endParaRPr lang="en-CA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3975100"/>
            <a:ext cx="10058400" cy="288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734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0934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CA" sz="6600" b="1" dirty="0" smtClean="0"/>
              <a:t>Banking</a:t>
            </a:r>
            <a:endParaRPr lang="en-CA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344"/>
            <a:ext cx="12192000" cy="5248656"/>
          </a:xfrm>
        </p:spPr>
        <p:txBody>
          <a:bodyPr>
            <a:normAutofit lnSpcReduction="10000"/>
          </a:bodyPr>
          <a:lstStyle/>
          <a:p>
            <a:r>
              <a:rPr lang="en-CA" sz="4800" dirty="0" smtClean="0"/>
              <a:t>US banks locking their doors</a:t>
            </a:r>
          </a:p>
          <a:p>
            <a:endParaRPr lang="en-CA" sz="4800" dirty="0" smtClean="0"/>
          </a:p>
          <a:p>
            <a:endParaRPr lang="en-CA" sz="4800" dirty="0"/>
          </a:p>
          <a:p>
            <a:endParaRPr lang="en-CA" sz="4800" dirty="0" smtClean="0"/>
          </a:p>
          <a:p>
            <a:endParaRPr lang="en-CA" sz="4800" dirty="0"/>
          </a:p>
          <a:p>
            <a:endParaRPr lang="en-CA" sz="4800" dirty="0" smtClean="0"/>
          </a:p>
          <a:p>
            <a:r>
              <a:rPr lang="en-CA" sz="4800" dirty="0" smtClean="0"/>
              <a:t>1934 establishment of the Bank of Canada </a:t>
            </a:r>
            <a:endParaRPr lang="en-CA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300" y="2286000"/>
            <a:ext cx="6038850" cy="3406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129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253</Words>
  <Application>Microsoft Office PowerPoint</Application>
  <PresentationFormat>Widescreen</PresentationFormat>
  <Paragraphs>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Prime Minister R.B. Bennett</vt:lpstr>
      <vt:lpstr>Tariffs</vt:lpstr>
      <vt:lpstr>Unemployment Relief Act</vt:lpstr>
      <vt:lpstr>Imperial Conference</vt:lpstr>
      <vt:lpstr>More Tariffs</vt:lpstr>
      <vt:lpstr>Unemployment and Farm Relief Act</vt:lpstr>
      <vt:lpstr>Wheat</vt:lpstr>
      <vt:lpstr>It gets worse</vt:lpstr>
      <vt:lpstr>Banking</vt:lpstr>
      <vt:lpstr>Acts of Government</vt:lpstr>
      <vt:lpstr>Bennett’s New Deal</vt:lpstr>
      <vt:lpstr>Long Held Beliefs</vt:lpstr>
      <vt:lpstr>Discontent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Prime Minister R.B. Bennett</dc:title>
  <dc:creator>teacher</dc:creator>
  <cp:lastModifiedBy>teacher</cp:lastModifiedBy>
  <cp:revision>11</cp:revision>
  <dcterms:created xsi:type="dcterms:W3CDTF">2015-03-09T05:12:49Z</dcterms:created>
  <dcterms:modified xsi:type="dcterms:W3CDTF">2015-03-11T17:34:13Z</dcterms:modified>
</cp:coreProperties>
</file>